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5" r:id="rId11"/>
    <p:sldId id="268" r:id="rId12"/>
    <p:sldId id="272" r:id="rId13"/>
    <p:sldId id="270" r:id="rId14"/>
    <p:sldId id="271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EAC"/>
    <a:srgbClr val="CBDCA8"/>
    <a:srgbClr val="9999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524" y="-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20A20-53B8-40A1-BA6A-73DAEC34B24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271CC9-CFFF-4C78-B768-4360FD308D0B}">
      <dgm:prSet phldrT="[Текст]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dirty="0" smtClean="0"/>
            <a:t>ОТРЯД ППН «Форпост»</a:t>
          </a:r>
          <a:endParaRPr lang="ru-RU" dirty="0"/>
        </a:p>
      </dgm:t>
    </dgm:pt>
    <dgm:pt modelId="{79CBC7BE-7DD2-4705-8BD2-62845476C36C}" type="parTrans" cxnId="{889AD9EB-E3E8-4F67-BC26-A819146B94C7}">
      <dgm:prSet/>
      <dgm:spPr/>
      <dgm:t>
        <a:bodyPr/>
        <a:lstStyle/>
        <a:p>
          <a:endParaRPr lang="ru-RU"/>
        </a:p>
      </dgm:t>
    </dgm:pt>
    <dgm:pt modelId="{3A833BEE-67BF-4244-86E9-10816E2BAF8D}" type="sibTrans" cxnId="{889AD9EB-E3E8-4F67-BC26-A819146B94C7}">
      <dgm:prSet/>
      <dgm:spPr/>
      <dgm:t>
        <a:bodyPr/>
        <a:lstStyle/>
        <a:p>
          <a:endParaRPr lang="ru-RU"/>
        </a:p>
      </dgm:t>
    </dgm:pt>
    <dgm:pt modelId="{14272FB7-2E02-4395-BFD6-820D1EB4C5C9}">
      <dgm:prSet phldrT="[Текст]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СОВЕТ </a:t>
          </a:r>
        </a:p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ШКОЛЫ</a:t>
          </a:r>
          <a:endParaRPr lang="ru-RU" b="1" i="1" dirty="0">
            <a:solidFill>
              <a:schemeClr val="accent2">
                <a:lumMod val="50000"/>
              </a:schemeClr>
            </a:solidFill>
          </a:endParaRPr>
        </a:p>
      </dgm:t>
    </dgm:pt>
    <dgm:pt modelId="{FB3A39A3-DB3D-43E6-A304-F5C1AF519614}" type="parTrans" cxnId="{6F93FD73-2461-48AD-88C5-5A7F7D30B343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123B2CFF-EA3E-4EF6-ABAE-D7FBE64A0321}" type="sibTrans" cxnId="{6F93FD73-2461-48AD-88C5-5A7F7D30B343}">
      <dgm:prSet/>
      <dgm:spPr/>
      <dgm:t>
        <a:bodyPr/>
        <a:lstStyle/>
        <a:p>
          <a:endParaRPr lang="ru-RU"/>
        </a:p>
      </dgm:t>
    </dgm:pt>
    <dgm:pt modelId="{17FB3335-0DD0-4F45-BD60-DCE74C2ECD03}">
      <dgm:prSet phldrT="[Текст]" custT="1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ОБЩЕСТВЕННЫЕ ОРГАНИЗАЦИИ</a:t>
          </a:r>
        </a:p>
        <a:p>
          <a:r>
            <a:rPr lang="ru-RU" sz="800" b="1" dirty="0" smtClean="0"/>
            <a:t>ФОРПОСТ</a:t>
          </a:r>
        </a:p>
        <a:p>
          <a:r>
            <a:rPr lang="ru-RU" sz="800" b="1" dirty="0" smtClean="0"/>
            <a:t>СОВЕТ ВЕТРЕРАНОВ</a:t>
          </a:r>
        </a:p>
        <a:p>
          <a:r>
            <a:rPr lang="ru-RU" sz="800" b="1" dirty="0" smtClean="0"/>
            <a:t>ТОС  №9,10</a:t>
          </a:r>
          <a:endParaRPr lang="ru-RU" sz="800" b="1" dirty="0"/>
        </a:p>
      </dgm:t>
    </dgm:pt>
    <dgm:pt modelId="{EC1F35D4-E270-4A7E-B855-82841F85E7A3}" type="parTrans" cxnId="{633A73EF-A11F-403B-AF04-04D2AB78BD67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E2264F6A-0B25-419F-9F82-A4AD166F5A11}" type="sibTrans" cxnId="{633A73EF-A11F-403B-AF04-04D2AB78BD67}">
      <dgm:prSet/>
      <dgm:spPr/>
      <dgm:t>
        <a:bodyPr/>
        <a:lstStyle/>
        <a:p>
          <a:endParaRPr lang="ru-RU"/>
        </a:p>
      </dgm:t>
    </dgm:pt>
    <dgm:pt modelId="{3EEA8C8F-DA00-486A-8AA5-688690829C04}">
      <dgm:prSet phldrT="[Текст]" custT="1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УЧРЕЖДЕНИЯ ДОПОЛНИТЕЛЬНОГО </a:t>
          </a:r>
        </a:p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ОБРАЗОВАНИЯ 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ЦДТ г.Азнакаево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ДЮСШ «Юбилейный»</a:t>
          </a:r>
          <a:endParaRPr lang="ru-RU" sz="800" b="1" dirty="0">
            <a:solidFill>
              <a:schemeClr val="bg1">
                <a:lumMod val="95000"/>
              </a:schemeClr>
            </a:solidFill>
          </a:endParaRPr>
        </a:p>
      </dgm:t>
    </dgm:pt>
    <dgm:pt modelId="{3923B0FB-252B-4419-8FE0-27B1825773CE}" type="parTrans" cxnId="{3A491978-D0C2-4A78-814B-432D332BFCC3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D1D94AB-B61A-453D-8A2A-626710DD994D}" type="sibTrans" cxnId="{3A491978-D0C2-4A78-814B-432D332BFCC3}">
      <dgm:prSet/>
      <dgm:spPr/>
      <dgm:t>
        <a:bodyPr/>
        <a:lstStyle/>
        <a:p>
          <a:endParaRPr lang="ru-RU"/>
        </a:p>
      </dgm:t>
    </dgm:pt>
    <dgm:pt modelId="{5394315A-2B64-4164-9B0B-5B19EDF09279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СОВЕТ КОМАНДИРОВ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874AD31C-B102-4217-9C8B-796E9FC77607}" type="parTrans" cxnId="{EACF56E1-E7E6-4FA2-A902-0C1EAFD8AFDA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821D1EA1-F4BB-4E5F-A476-9F674B51ED81}" type="sibTrans" cxnId="{EACF56E1-E7E6-4FA2-A902-0C1EAFD8AFDA}">
      <dgm:prSet/>
      <dgm:spPr/>
      <dgm:t>
        <a:bodyPr/>
        <a:lstStyle/>
        <a:p>
          <a:endParaRPr lang="ru-RU"/>
        </a:p>
      </dgm:t>
    </dgm:pt>
    <dgm:pt modelId="{C42E3B2E-6D10-468A-BA57-1ACFA430C6D5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ru-RU" sz="1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ОРГАНЫ  САМОУПРАВЛЕНИЯ 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«Детская школьная Дума»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Совет дружины  ДОО СНТ</a:t>
          </a:r>
          <a:endParaRPr lang="ru-RU" sz="1000" dirty="0" smtClean="0">
            <a:solidFill>
              <a:schemeClr val="bg1">
                <a:lumMod val="95000"/>
              </a:schemeClr>
            </a:solidFill>
          </a:endParaRPr>
        </a:p>
        <a:p>
          <a:endParaRPr lang="ru-RU" sz="600" dirty="0" smtClean="0"/>
        </a:p>
        <a:p>
          <a:endParaRPr lang="ru-RU" sz="600" dirty="0"/>
        </a:p>
      </dgm:t>
    </dgm:pt>
    <dgm:pt modelId="{905A68AE-E81A-4D9D-A70E-8241E5823CA7}" type="parTrans" cxnId="{0C23017C-9365-4C7F-A27B-0239E793C89B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C6E9321D-F685-4BFA-832F-BBAD84E9E23E}" type="sibTrans" cxnId="{0C23017C-9365-4C7F-A27B-0239E793C89B}">
      <dgm:prSet/>
      <dgm:spPr/>
      <dgm:t>
        <a:bodyPr/>
        <a:lstStyle/>
        <a:p>
          <a:endParaRPr lang="ru-RU"/>
        </a:p>
      </dgm:t>
    </dgm:pt>
    <dgm:pt modelId="{57AFE11E-9343-4A46-B5FD-F8C5E73C31B0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СОЦИАЛЬНЫЕ</a:t>
          </a:r>
        </a:p>
        <a:p>
          <a:r>
            <a:rPr lang="ru-RU" sz="1000" b="1" dirty="0" smtClean="0">
              <a:solidFill>
                <a:schemeClr val="accent2">
                  <a:lumMod val="50000"/>
                </a:schemeClr>
              </a:solidFill>
            </a:rPr>
            <a:t> ПАРТНЕРЫ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ОМВД</a:t>
          </a:r>
        </a:p>
        <a:p>
          <a:r>
            <a:rPr lang="ru-RU" sz="1000" b="1" dirty="0" smtClean="0">
              <a:solidFill>
                <a:schemeClr val="bg1">
                  <a:lumMod val="95000"/>
                </a:schemeClr>
              </a:solidFill>
            </a:rPr>
            <a:t>ОГИБДД</a:t>
          </a:r>
        </a:p>
      </dgm:t>
    </dgm:pt>
    <dgm:pt modelId="{23515E3A-36EA-4BAA-AFA5-29CE2824BF11}" type="parTrans" cxnId="{948D8593-385A-4517-83CD-EDCBBA88EBEE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 dirty="0"/>
        </a:p>
      </dgm:t>
    </dgm:pt>
    <dgm:pt modelId="{45AFD9C1-B711-4A68-9288-F98C0FAB1BF0}" type="sibTrans" cxnId="{948D8593-385A-4517-83CD-EDCBBA88EBEE}">
      <dgm:prSet/>
      <dgm:spPr/>
      <dgm:t>
        <a:bodyPr/>
        <a:lstStyle/>
        <a:p>
          <a:endParaRPr lang="ru-RU"/>
        </a:p>
      </dgm:t>
    </dgm:pt>
    <dgm:pt modelId="{7F8CA840-7935-4CE1-BCF8-50F201407123}" type="pres">
      <dgm:prSet presAssocID="{4B920A20-53B8-40A1-BA6A-73DAEC34B24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6F317-C87D-425B-8E5B-453AD5333BB4}" type="pres">
      <dgm:prSet presAssocID="{0C271CC9-CFFF-4C78-B768-4360FD308D0B}" presName="centerShape" presStyleLbl="node0" presStyleIdx="0" presStyleCnt="1" custScaleX="131581" custScaleY="65121" custLinFactNeighborX="1654" custLinFactNeighborY="-7063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606CA06-9273-4F1C-946C-052D03DE205D}" type="pres">
      <dgm:prSet presAssocID="{FB3A39A3-DB3D-43E6-A304-F5C1AF519614}" presName="Name9" presStyleLbl="parChTrans1D2" presStyleIdx="0" presStyleCnt="6"/>
      <dgm:spPr/>
      <dgm:t>
        <a:bodyPr/>
        <a:lstStyle/>
        <a:p>
          <a:endParaRPr lang="ru-RU"/>
        </a:p>
      </dgm:t>
    </dgm:pt>
    <dgm:pt modelId="{142AC020-F03D-41AD-B642-175A09A504C0}" type="pres">
      <dgm:prSet presAssocID="{FB3A39A3-DB3D-43E6-A304-F5C1AF519614}" presName="connTx" presStyleLbl="parChTrans1D2" presStyleIdx="0" presStyleCnt="6"/>
      <dgm:spPr/>
      <dgm:t>
        <a:bodyPr/>
        <a:lstStyle/>
        <a:p>
          <a:endParaRPr lang="ru-RU"/>
        </a:p>
      </dgm:t>
    </dgm:pt>
    <dgm:pt modelId="{33F0325C-FABB-4A4A-8EF0-B5BF25099072}" type="pres">
      <dgm:prSet presAssocID="{14272FB7-2E02-4395-BFD6-820D1EB4C5C9}" presName="node" presStyleLbl="node1" presStyleIdx="0" presStyleCnt="6" custScaleX="118026" custScaleY="64358" custRadScaleRad="105145" custRadScaleInc="-11254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8EA70B3-B0BF-40CB-A0F0-5603F92CAE04}" type="pres">
      <dgm:prSet presAssocID="{23515E3A-36EA-4BAA-AFA5-29CE2824BF11}" presName="Name9" presStyleLbl="parChTrans1D2" presStyleIdx="1" presStyleCnt="6"/>
      <dgm:spPr/>
      <dgm:t>
        <a:bodyPr/>
        <a:lstStyle/>
        <a:p>
          <a:endParaRPr lang="ru-RU"/>
        </a:p>
      </dgm:t>
    </dgm:pt>
    <dgm:pt modelId="{70151E0B-4345-4DAF-9DB3-DA15F5DD9A5C}" type="pres">
      <dgm:prSet presAssocID="{23515E3A-36EA-4BAA-AFA5-29CE2824BF11}" presName="connTx" presStyleLbl="parChTrans1D2" presStyleIdx="1" presStyleCnt="6"/>
      <dgm:spPr/>
      <dgm:t>
        <a:bodyPr/>
        <a:lstStyle/>
        <a:p>
          <a:endParaRPr lang="ru-RU"/>
        </a:p>
      </dgm:t>
    </dgm:pt>
    <dgm:pt modelId="{DAF86BA0-70BC-4B07-BAC0-650856438265}" type="pres">
      <dgm:prSet presAssocID="{57AFE11E-9343-4A46-B5FD-F8C5E73C31B0}" presName="node" presStyleLbl="node1" presStyleIdx="1" presStyleCnt="6" custScaleX="94023" custScaleY="68727" custRadScaleRad="109234" custRadScaleInc="6007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C917319-E7BE-4E4D-A105-61CA044F777B}" type="pres">
      <dgm:prSet presAssocID="{874AD31C-B102-4217-9C8B-796E9FC77607}" presName="Name9" presStyleLbl="parChTrans1D2" presStyleIdx="2" presStyleCnt="6"/>
      <dgm:spPr/>
      <dgm:t>
        <a:bodyPr/>
        <a:lstStyle/>
        <a:p>
          <a:endParaRPr lang="ru-RU"/>
        </a:p>
      </dgm:t>
    </dgm:pt>
    <dgm:pt modelId="{1D4BC94A-7ECB-47C2-8696-4F6850E79B85}" type="pres">
      <dgm:prSet presAssocID="{874AD31C-B102-4217-9C8B-796E9FC77607}" presName="connTx" presStyleLbl="parChTrans1D2" presStyleIdx="2" presStyleCnt="6"/>
      <dgm:spPr/>
      <dgm:t>
        <a:bodyPr/>
        <a:lstStyle/>
        <a:p>
          <a:endParaRPr lang="ru-RU"/>
        </a:p>
      </dgm:t>
    </dgm:pt>
    <dgm:pt modelId="{20C13860-ED11-45AE-8A22-85A9AED51296}" type="pres">
      <dgm:prSet presAssocID="{5394315A-2B64-4164-9B0B-5B19EDF09279}" presName="node" presStyleLbl="node1" presStyleIdx="2" presStyleCnt="6" custScaleX="137512" custScaleY="58859" custRadScaleRad="112855" custRadScaleInc="-29478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B2FEFAB-B2D2-4DF4-A1C3-17A880DFFE35}" type="pres">
      <dgm:prSet presAssocID="{905A68AE-E81A-4D9D-A70E-8241E5823CA7}" presName="Name9" presStyleLbl="parChTrans1D2" presStyleIdx="3" presStyleCnt="6"/>
      <dgm:spPr/>
      <dgm:t>
        <a:bodyPr/>
        <a:lstStyle/>
        <a:p>
          <a:endParaRPr lang="ru-RU"/>
        </a:p>
      </dgm:t>
    </dgm:pt>
    <dgm:pt modelId="{0D4E48F0-2573-4DAF-80E4-C34FE075ADD6}" type="pres">
      <dgm:prSet presAssocID="{905A68AE-E81A-4D9D-A70E-8241E5823CA7}" presName="connTx" presStyleLbl="parChTrans1D2" presStyleIdx="3" presStyleCnt="6"/>
      <dgm:spPr/>
      <dgm:t>
        <a:bodyPr/>
        <a:lstStyle/>
        <a:p>
          <a:endParaRPr lang="ru-RU"/>
        </a:p>
      </dgm:t>
    </dgm:pt>
    <dgm:pt modelId="{9F715C58-832D-44AD-BE26-52B71BFFC4FE}" type="pres">
      <dgm:prSet presAssocID="{C42E3B2E-6D10-468A-BA57-1ACFA430C6D5}" presName="node" presStyleLbl="node1" presStyleIdx="3" presStyleCnt="6" custScaleX="136427" custScaleY="72758" custRadScaleRad="70522" custRadScaleInc="-13670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BF890A7-555A-45EF-A11D-03A631E54855}" type="pres">
      <dgm:prSet presAssocID="{EC1F35D4-E270-4A7E-B855-82841F85E7A3}" presName="Name9" presStyleLbl="parChTrans1D2" presStyleIdx="4" presStyleCnt="6"/>
      <dgm:spPr/>
      <dgm:t>
        <a:bodyPr/>
        <a:lstStyle/>
        <a:p>
          <a:endParaRPr lang="ru-RU"/>
        </a:p>
      </dgm:t>
    </dgm:pt>
    <dgm:pt modelId="{3706621F-E8E6-42B0-94F7-B935CD100C02}" type="pres">
      <dgm:prSet presAssocID="{EC1F35D4-E270-4A7E-B855-82841F85E7A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B8C11C88-A224-40D0-9660-7874B6BFADAB}" type="pres">
      <dgm:prSet presAssocID="{17FB3335-0DD0-4F45-BD60-DCE74C2ECD03}" presName="node" presStyleLbl="node1" presStyleIdx="4" presStyleCnt="6" custAng="10800000" custFlipVert="1" custScaleX="132315" custScaleY="85667" custRadScaleRad="127898" custRadScaleInc="13353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E65E484-2E50-4F00-80B6-42D5A0FD81A0}" type="pres">
      <dgm:prSet presAssocID="{3923B0FB-252B-4419-8FE0-27B1825773CE}" presName="Name9" presStyleLbl="parChTrans1D2" presStyleIdx="5" presStyleCnt="6"/>
      <dgm:spPr/>
      <dgm:t>
        <a:bodyPr/>
        <a:lstStyle/>
        <a:p>
          <a:endParaRPr lang="ru-RU"/>
        </a:p>
      </dgm:t>
    </dgm:pt>
    <dgm:pt modelId="{A11986DC-1F4E-4D02-AEBD-42E4593E870A}" type="pres">
      <dgm:prSet presAssocID="{3923B0FB-252B-4419-8FE0-27B1825773CE}" presName="connTx" presStyleLbl="parChTrans1D2" presStyleIdx="5" presStyleCnt="6"/>
      <dgm:spPr/>
      <dgm:t>
        <a:bodyPr/>
        <a:lstStyle/>
        <a:p>
          <a:endParaRPr lang="ru-RU"/>
        </a:p>
      </dgm:t>
    </dgm:pt>
    <dgm:pt modelId="{4AB1FAA5-A100-4A5D-A0E5-E175E1A7770A}" type="pres">
      <dgm:prSet presAssocID="{3EEA8C8F-DA00-486A-8AA5-688690829C04}" presName="node" presStyleLbl="node1" presStyleIdx="5" presStyleCnt="6" custScaleX="160977" custScaleY="82802" custRadScaleRad="106702" custRadScaleInc="-20779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633A73EF-A11F-403B-AF04-04D2AB78BD67}" srcId="{0C271CC9-CFFF-4C78-B768-4360FD308D0B}" destId="{17FB3335-0DD0-4F45-BD60-DCE74C2ECD03}" srcOrd="4" destOrd="0" parTransId="{EC1F35D4-E270-4A7E-B855-82841F85E7A3}" sibTransId="{E2264F6A-0B25-419F-9F82-A4AD166F5A11}"/>
    <dgm:cxn modelId="{A34DC859-2E0B-4B32-8F57-9A036C0959F2}" type="presOf" srcId="{14272FB7-2E02-4395-BFD6-820D1EB4C5C9}" destId="{33F0325C-FABB-4A4A-8EF0-B5BF25099072}" srcOrd="0" destOrd="0" presId="urn:microsoft.com/office/officeart/2005/8/layout/radial1"/>
    <dgm:cxn modelId="{DFF29E95-9073-4AD0-ABC2-2CBF87F96C6E}" type="presOf" srcId="{C42E3B2E-6D10-468A-BA57-1ACFA430C6D5}" destId="{9F715C58-832D-44AD-BE26-52B71BFFC4FE}" srcOrd="0" destOrd="0" presId="urn:microsoft.com/office/officeart/2005/8/layout/radial1"/>
    <dgm:cxn modelId="{05D13A0B-432A-4988-9E6D-94ECD0C00157}" type="presOf" srcId="{905A68AE-E81A-4D9D-A70E-8241E5823CA7}" destId="{0D4E48F0-2573-4DAF-80E4-C34FE075ADD6}" srcOrd="1" destOrd="0" presId="urn:microsoft.com/office/officeart/2005/8/layout/radial1"/>
    <dgm:cxn modelId="{0B38DD62-11A4-4E4E-890D-E4C3374103C4}" type="presOf" srcId="{FB3A39A3-DB3D-43E6-A304-F5C1AF519614}" destId="{142AC020-F03D-41AD-B642-175A09A504C0}" srcOrd="1" destOrd="0" presId="urn:microsoft.com/office/officeart/2005/8/layout/radial1"/>
    <dgm:cxn modelId="{6F93FD73-2461-48AD-88C5-5A7F7D30B343}" srcId="{0C271CC9-CFFF-4C78-B768-4360FD308D0B}" destId="{14272FB7-2E02-4395-BFD6-820D1EB4C5C9}" srcOrd="0" destOrd="0" parTransId="{FB3A39A3-DB3D-43E6-A304-F5C1AF519614}" sibTransId="{123B2CFF-EA3E-4EF6-ABAE-D7FBE64A0321}"/>
    <dgm:cxn modelId="{7874682C-7C1E-458D-B42E-BA3766E6872F}" type="presOf" srcId="{874AD31C-B102-4217-9C8B-796E9FC77607}" destId="{6C917319-E7BE-4E4D-A105-61CA044F777B}" srcOrd="0" destOrd="0" presId="urn:microsoft.com/office/officeart/2005/8/layout/radial1"/>
    <dgm:cxn modelId="{7E696D38-3FC6-48C5-A5BE-149E98891034}" type="presOf" srcId="{4B920A20-53B8-40A1-BA6A-73DAEC34B249}" destId="{7F8CA840-7935-4CE1-BCF8-50F201407123}" srcOrd="0" destOrd="0" presId="urn:microsoft.com/office/officeart/2005/8/layout/radial1"/>
    <dgm:cxn modelId="{7A4A8CAF-0443-4818-864A-B18409C77D7B}" type="presOf" srcId="{57AFE11E-9343-4A46-B5FD-F8C5E73C31B0}" destId="{DAF86BA0-70BC-4B07-BAC0-650856438265}" srcOrd="0" destOrd="0" presId="urn:microsoft.com/office/officeart/2005/8/layout/radial1"/>
    <dgm:cxn modelId="{6D41EC0A-C147-4460-BAF2-6522D82E66FA}" type="presOf" srcId="{23515E3A-36EA-4BAA-AFA5-29CE2824BF11}" destId="{78EA70B3-B0BF-40CB-A0F0-5603F92CAE04}" srcOrd="0" destOrd="0" presId="urn:microsoft.com/office/officeart/2005/8/layout/radial1"/>
    <dgm:cxn modelId="{1AB15638-ADAF-4B3A-A9B1-EA710E52A995}" type="presOf" srcId="{FB3A39A3-DB3D-43E6-A304-F5C1AF519614}" destId="{C606CA06-9273-4F1C-946C-052D03DE205D}" srcOrd="0" destOrd="0" presId="urn:microsoft.com/office/officeart/2005/8/layout/radial1"/>
    <dgm:cxn modelId="{0C23017C-9365-4C7F-A27B-0239E793C89B}" srcId="{0C271CC9-CFFF-4C78-B768-4360FD308D0B}" destId="{C42E3B2E-6D10-468A-BA57-1ACFA430C6D5}" srcOrd="3" destOrd="0" parTransId="{905A68AE-E81A-4D9D-A70E-8241E5823CA7}" sibTransId="{C6E9321D-F685-4BFA-832F-BBAD84E9E23E}"/>
    <dgm:cxn modelId="{4595BB50-A4CE-41F1-B915-B11506878E61}" type="presOf" srcId="{874AD31C-B102-4217-9C8B-796E9FC77607}" destId="{1D4BC94A-7ECB-47C2-8696-4F6850E79B85}" srcOrd="1" destOrd="0" presId="urn:microsoft.com/office/officeart/2005/8/layout/radial1"/>
    <dgm:cxn modelId="{64A4ED99-59EC-4D6B-940B-A08F95CA94F4}" type="presOf" srcId="{3EEA8C8F-DA00-486A-8AA5-688690829C04}" destId="{4AB1FAA5-A100-4A5D-A0E5-E175E1A7770A}" srcOrd="0" destOrd="0" presId="urn:microsoft.com/office/officeart/2005/8/layout/radial1"/>
    <dgm:cxn modelId="{E7B9C0EF-22C0-4CFC-B9FB-CB9385DF02CD}" type="presOf" srcId="{23515E3A-36EA-4BAA-AFA5-29CE2824BF11}" destId="{70151E0B-4345-4DAF-9DB3-DA15F5DD9A5C}" srcOrd="1" destOrd="0" presId="urn:microsoft.com/office/officeart/2005/8/layout/radial1"/>
    <dgm:cxn modelId="{8D73DA87-5D78-4491-9480-CDBB6BF43D4B}" type="presOf" srcId="{5394315A-2B64-4164-9B0B-5B19EDF09279}" destId="{20C13860-ED11-45AE-8A22-85A9AED51296}" srcOrd="0" destOrd="0" presId="urn:microsoft.com/office/officeart/2005/8/layout/radial1"/>
    <dgm:cxn modelId="{17CBFFDE-19DE-4B79-949F-09C939D38F0D}" type="presOf" srcId="{EC1F35D4-E270-4A7E-B855-82841F85E7A3}" destId="{3706621F-E8E6-42B0-94F7-B935CD100C02}" srcOrd="1" destOrd="0" presId="urn:microsoft.com/office/officeart/2005/8/layout/radial1"/>
    <dgm:cxn modelId="{D7356833-0BD6-43A3-B8AF-9600907AF796}" type="presOf" srcId="{3923B0FB-252B-4419-8FE0-27B1825773CE}" destId="{3E65E484-2E50-4F00-80B6-42D5A0FD81A0}" srcOrd="0" destOrd="0" presId="urn:microsoft.com/office/officeart/2005/8/layout/radial1"/>
    <dgm:cxn modelId="{365D28D8-E7C0-46C8-91A3-4792B0ACF275}" type="presOf" srcId="{0C271CC9-CFFF-4C78-B768-4360FD308D0B}" destId="{FA96F317-C87D-425B-8E5B-453AD5333BB4}" srcOrd="0" destOrd="0" presId="urn:microsoft.com/office/officeart/2005/8/layout/radial1"/>
    <dgm:cxn modelId="{DC258A76-5860-483A-9F44-845BEBD4058E}" type="presOf" srcId="{905A68AE-E81A-4D9D-A70E-8241E5823CA7}" destId="{8B2FEFAB-B2D2-4DF4-A1C3-17A880DFFE35}" srcOrd="0" destOrd="0" presId="urn:microsoft.com/office/officeart/2005/8/layout/radial1"/>
    <dgm:cxn modelId="{889AD9EB-E3E8-4F67-BC26-A819146B94C7}" srcId="{4B920A20-53B8-40A1-BA6A-73DAEC34B249}" destId="{0C271CC9-CFFF-4C78-B768-4360FD308D0B}" srcOrd="0" destOrd="0" parTransId="{79CBC7BE-7DD2-4705-8BD2-62845476C36C}" sibTransId="{3A833BEE-67BF-4244-86E9-10816E2BAF8D}"/>
    <dgm:cxn modelId="{10E5B84C-6542-4A4C-94C2-A6439A12FA80}" type="presOf" srcId="{17FB3335-0DD0-4F45-BD60-DCE74C2ECD03}" destId="{B8C11C88-A224-40D0-9660-7874B6BFADAB}" srcOrd="0" destOrd="0" presId="urn:microsoft.com/office/officeart/2005/8/layout/radial1"/>
    <dgm:cxn modelId="{5B9BAC18-CFB5-40C8-A3A8-D01BAFA4E22C}" type="presOf" srcId="{3923B0FB-252B-4419-8FE0-27B1825773CE}" destId="{A11986DC-1F4E-4D02-AEBD-42E4593E870A}" srcOrd="1" destOrd="0" presId="urn:microsoft.com/office/officeart/2005/8/layout/radial1"/>
    <dgm:cxn modelId="{3A491978-D0C2-4A78-814B-432D332BFCC3}" srcId="{0C271CC9-CFFF-4C78-B768-4360FD308D0B}" destId="{3EEA8C8F-DA00-486A-8AA5-688690829C04}" srcOrd="5" destOrd="0" parTransId="{3923B0FB-252B-4419-8FE0-27B1825773CE}" sibTransId="{0D1D94AB-B61A-453D-8A2A-626710DD994D}"/>
    <dgm:cxn modelId="{6588D1A1-FC0D-4D09-B0C1-24AEC734C1C0}" type="presOf" srcId="{EC1F35D4-E270-4A7E-B855-82841F85E7A3}" destId="{1BF890A7-555A-45EF-A11D-03A631E54855}" srcOrd="0" destOrd="0" presId="urn:microsoft.com/office/officeart/2005/8/layout/radial1"/>
    <dgm:cxn modelId="{948D8593-385A-4517-83CD-EDCBBA88EBEE}" srcId="{0C271CC9-CFFF-4C78-B768-4360FD308D0B}" destId="{57AFE11E-9343-4A46-B5FD-F8C5E73C31B0}" srcOrd="1" destOrd="0" parTransId="{23515E3A-36EA-4BAA-AFA5-29CE2824BF11}" sibTransId="{45AFD9C1-B711-4A68-9288-F98C0FAB1BF0}"/>
    <dgm:cxn modelId="{EACF56E1-E7E6-4FA2-A902-0C1EAFD8AFDA}" srcId="{0C271CC9-CFFF-4C78-B768-4360FD308D0B}" destId="{5394315A-2B64-4164-9B0B-5B19EDF09279}" srcOrd="2" destOrd="0" parTransId="{874AD31C-B102-4217-9C8B-796E9FC77607}" sibTransId="{821D1EA1-F4BB-4E5F-A476-9F674B51ED81}"/>
    <dgm:cxn modelId="{7B4E2A3C-6C10-4438-99C9-E31E9EF8F3CF}" type="presParOf" srcId="{7F8CA840-7935-4CE1-BCF8-50F201407123}" destId="{FA96F317-C87D-425B-8E5B-453AD5333BB4}" srcOrd="0" destOrd="0" presId="urn:microsoft.com/office/officeart/2005/8/layout/radial1"/>
    <dgm:cxn modelId="{E00D06D0-3A44-47B9-90D6-8A2F1265614A}" type="presParOf" srcId="{7F8CA840-7935-4CE1-BCF8-50F201407123}" destId="{C606CA06-9273-4F1C-946C-052D03DE205D}" srcOrd="1" destOrd="0" presId="urn:microsoft.com/office/officeart/2005/8/layout/radial1"/>
    <dgm:cxn modelId="{5C47AF12-DDA5-4188-8025-82FFAAE1D047}" type="presParOf" srcId="{C606CA06-9273-4F1C-946C-052D03DE205D}" destId="{142AC020-F03D-41AD-B642-175A09A504C0}" srcOrd="0" destOrd="0" presId="urn:microsoft.com/office/officeart/2005/8/layout/radial1"/>
    <dgm:cxn modelId="{4034201E-D194-43CE-9A2C-7815FDB06907}" type="presParOf" srcId="{7F8CA840-7935-4CE1-BCF8-50F201407123}" destId="{33F0325C-FABB-4A4A-8EF0-B5BF25099072}" srcOrd="2" destOrd="0" presId="urn:microsoft.com/office/officeart/2005/8/layout/radial1"/>
    <dgm:cxn modelId="{E1B89CFE-1157-424A-93AC-9E026CD45A80}" type="presParOf" srcId="{7F8CA840-7935-4CE1-BCF8-50F201407123}" destId="{78EA70B3-B0BF-40CB-A0F0-5603F92CAE04}" srcOrd="3" destOrd="0" presId="urn:microsoft.com/office/officeart/2005/8/layout/radial1"/>
    <dgm:cxn modelId="{8F5CF344-FCC8-4278-964B-7C6281456375}" type="presParOf" srcId="{78EA70B3-B0BF-40CB-A0F0-5603F92CAE04}" destId="{70151E0B-4345-4DAF-9DB3-DA15F5DD9A5C}" srcOrd="0" destOrd="0" presId="urn:microsoft.com/office/officeart/2005/8/layout/radial1"/>
    <dgm:cxn modelId="{E83C1A88-BA4F-44D7-A1A2-C5AC3DB1A8BB}" type="presParOf" srcId="{7F8CA840-7935-4CE1-BCF8-50F201407123}" destId="{DAF86BA0-70BC-4B07-BAC0-650856438265}" srcOrd="4" destOrd="0" presId="urn:microsoft.com/office/officeart/2005/8/layout/radial1"/>
    <dgm:cxn modelId="{8AF052AB-8D72-4247-A027-7656ED757E19}" type="presParOf" srcId="{7F8CA840-7935-4CE1-BCF8-50F201407123}" destId="{6C917319-E7BE-4E4D-A105-61CA044F777B}" srcOrd="5" destOrd="0" presId="urn:microsoft.com/office/officeart/2005/8/layout/radial1"/>
    <dgm:cxn modelId="{431E0622-EEA9-4282-B6B7-503B17EB1E16}" type="presParOf" srcId="{6C917319-E7BE-4E4D-A105-61CA044F777B}" destId="{1D4BC94A-7ECB-47C2-8696-4F6850E79B85}" srcOrd="0" destOrd="0" presId="urn:microsoft.com/office/officeart/2005/8/layout/radial1"/>
    <dgm:cxn modelId="{32ED8898-82FF-44FC-BA9D-4B0F1BB18B1B}" type="presParOf" srcId="{7F8CA840-7935-4CE1-BCF8-50F201407123}" destId="{20C13860-ED11-45AE-8A22-85A9AED51296}" srcOrd="6" destOrd="0" presId="urn:microsoft.com/office/officeart/2005/8/layout/radial1"/>
    <dgm:cxn modelId="{A1FDCDE9-1106-45B5-AB4E-6D29DD1CC31C}" type="presParOf" srcId="{7F8CA840-7935-4CE1-BCF8-50F201407123}" destId="{8B2FEFAB-B2D2-4DF4-A1C3-17A880DFFE35}" srcOrd="7" destOrd="0" presId="urn:microsoft.com/office/officeart/2005/8/layout/radial1"/>
    <dgm:cxn modelId="{9D289C34-8F5D-4A23-AA0E-F81A50253594}" type="presParOf" srcId="{8B2FEFAB-B2D2-4DF4-A1C3-17A880DFFE35}" destId="{0D4E48F0-2573-4DAF-80E4-C34FE075ADD6}" srcOrd="0" destOrd="0" presId="urn:microsoft.com/office/officeart/2005/8/layout/radial1"/>
    <dgm:cxn modelId="{AF2EFF65-0DD5-4B5A-BD81-573185325E24}" type="presParOf" srcId="{7F8CA840-7935-4CE1-BCF8-50F201407123}" destId="{9F715C58-832D-44AD-BE26-52B71BFFC4FE}" srcOrd="8" destOrd="0" presId="urn:microsoft.com/office/officeart/2005/8/layout/radial1"/>
    <dgm:cxn modelId="{B92382CC-1239-4911-AC4E-9427ED5F7F09}" type="presParOf" srcId="{7F8CA840-7935-4CE1-BCF8-50F201407123}" destId="{1BF890A7-555A-45EF-A11D-03A631E54855}" srcOrd="9" destOrd="0" presId="urn:microsoft.com/office/officeart/2005/8/layout/radial1"/>
    <dgm:cxn modelId="{7FFE0692-0A4D-4B89-B01A-4D9F545C8FE2}" type="presParOf" srcId="{1BF890A7-555A-45EF-A11D-03A631E54855}" destId="{3706621F-E8E6-42B0-94F7-B935CD100C02}" srcOrd="0" destOrd="0" presId="urn:microsoft.com/office/officeart/2005/8/layout/radial1"/>
    <dgm:cxn modelId="{4BDC3261-23B4-4332-98BA-E5843F858757}" type="presParOf" srcId="{7F8CA840-7935-4CE1-BCF8-50F201407123}" destId="{B8C11C88-A224-40D0-9660-7874B6BFADAB}" srcOrd="10" destOrd="0" presId="urn:microsoft.com/office/officeart/2005/8/layout/radial1"/>
    <dgm:cxn modelId="{3516A063-9EE9-4FD5-9897-E63D09860942}" type="presParOf" srcId="{7F8CA840-7935-4CE1-BCF8-50F201407123}" destId="{3E65E484-2E50-4F00-80B6-42D5A0FD81A0}" srcOrd="11" destOrd="0" presId="urn:microsoft.com/office/officeart/2005/8/layout/radial1"/>
    <dgm:cxn modelId="{30748D8B-F967-4F67-A597-7EF4EDBCC5E5}" type="presParOf" srcId="{3E65E484-2E50-4F00-80B6-42D5A0FD81A0}" destId="{A11986DC-1F4E-4D02-AEBD-42E4593E870A}" srcOrd="0" destOrd="0" presId="urn:microsoft.com/office/officeart/2005/8/layout/radial1"/>
    <dgm:cxn modelId="{6DCF6B40-CDD1-420D-81B9-C99618FCDAC2}" type="presParOf" srcId="{7F8CA840-7935-4CE1-BCF8-50F201407123}" destId="{4AB1FAA5-A100-4A5D-A0E5-E175E1A7770A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6F317-C87D-425B-8E5B-453AD5333BB4}">
      <dsp:nvSpPr>
        <dsp:cNvPr id="0" name=""/>
        <dsp:cNvSpPr/>
      </dsp:nvSpPr>
      <dsp:spPr>
        <a:xfrm>
          <a:off x="1956263" y="1815705"/>
          <a:ext cx="1875842" cy="928376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ОТРЯД ППН «Форпост»</a:t>
          </a:r>
          <a:endParaRPr lang="ru-RU" sz="2600" kern="1200" dirty="0"/>
        </a:p>
      </dsp:txBody>
      <dsp:txXfrm>
        <a:off x="2001583" y="1861025"/>
        <a:ext cx="1785202" cy="837736"/>
      </dsp:txXfrm>
    </dsp:sp>
    <dsp:sp modelId="{C606CA06-9273-4F1C-946C-052D03DE205D}">
      <dsp:nvSpPr>
        <dsp:cNvPr id="0" name=""/>
        <dsp:cNvSpPr/>
      </dsp:nvSpPr>
      <dsp:spPr>
        <a:xfrm rot="13793056">
          <a:off x="1981040" y="1571323"/>
          <a:ext cx="671602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671602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2300051" y="1577868"/>
        <a:ext cx="33580" cy="33580"/>
      </dsp:txXfrm>
    </dsp:sp>
    <dsp:sp modelId="{33F0325C-FABB-4A4A-8EF0-B5BF25099072}">
      <dsp:nvSpPr>
        <dsp:cNvPr id="0" name=""/>
        <dsp:cNvSpPr/>
      </dsp:nvSpPr>
      <dsp:spPr>
        <a:xfrm>
          <a:off x="907949" y="462246"/>
          <a:ext cx="1682600" cy="917499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chemeClr val="accent2">
                  <a:lumMod val="50000"/>
                </a:schemeClr>
              </a:solidFill>
            </a:rPr>
            <a:t>СОВЕТ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chemeClr val="accent2">
                  <a:lumMod val="50000"/>
                </a:schemeClr>
              </a:solidFill>
            </a:rPr>
            <a:t>ШКОЛЫ</a:t>
          </a:r>
          <a:endParaRPr lang="ru-RU" sz="2100" b="1" i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952738" y="507035"/>
        <a:ext cx="1593022" cy="827921"/>
      </dsp:txXfrm>
    </dsp:sp>
    <dsp:sp modelId="{78EA70B3-B0BF-40CB-A0F0-5603F92CAE04}">
      <dsp:nvSpPr>
        <dsp:cNvPr id="0" name=""/>
        <dsp:cNvSpPr/>
      </dsp:nvSpPr>
      <dsp:spPr>
        <a:xfrm rot="21316940">
          <a:off x="3818773" y="2166637"/>
          <a:ext cx="330060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30060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975552" y="2181720"/>
        <a:ext cx="16503" cy="16503"/>
      </dsp:txXfrm>
    </dsp:sp>
    <dsp:sp modelId="{DAF86BA0-70BC-4B07-BAC0-650856438265}">
      <dsp:nvSpPr>
        <dsp:cNvPr id="0" name=""/>
        <dsp:cNvSpPr/>
      </dsp:nvSpPr>
      <dsp:spPr>
        <a:xfrm>
          <a:off x="4144044" y="1631547"/>
          <a:ext cx="1340409" cy="979784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СОЦИАЛЬНЫЕ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 ПАРТНЕРЫ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ОМВД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ОГИБДД</a:t>
          </a:r>
        </a:p>
      </dsp:txBody>
      <dsp:txXfrm>
        <a:off x="4191873" y="1679376"/>
        <a:ext cx="1244751" cy="884126"/>
      </dsp:txXfrm>
    </dsp:sp>
    <dsp:sp modelId="{6C917319-E7BE-4E4D-A105-61CA044F777B}">
      <dsp:nvSpPr>
        <dsp:cNvPr id="0" name=""/>
        <dsp:cNvSpPr/>
      </dsp:nvSpPr>
      <dsp:spPr>
        <a:xfrm rot="18252449">
          <a:off x="3013713" y="1477439"/>
          <a:ext cx="820218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820218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403317" y="1480268"/>
        <a:ext cx="41010" cy="41010"/>
      </dsp:txXfrm>
    </dsp:sp>
    <dsp:sp modelId="{20C13860-ED11-45AE-8A22-85A9AED51296}">
      <dsp:nvSpPr>
        <dsp:cNvPr id="0" name=""/>
        <dsp:cNvSpPr/>
      </dsp:nvSpPr>
      <dsp:spPr>
        <a:xfrm>
          <a:off x="2948035" y="339212"/>
          <a:ext cx="1960396" cy="839104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СОВЕТ КОМАНДИРОВ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988997" y="380174"/>
        <a:ext cx="1878472" cy="757180"/>
      </dsp:txXfrm>
    </dsp:sp>
    <dsp:sp modelId="{8B2FEFAB-B2D2-4DF4-A1C3-17A880DFFE35}">
      <dsp:nvSpPr>
        <dsp:cNvPr id="0" name=""/>
        <dsp:cNvSpPr/>
      </dsp:nvSpPr>
      <dsp:spPr>
        <a:xfrm rot="3447458">
          <a:off x="3090291" y="2856725"/>
          <a:ext cx="373732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73732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267814" y="2870717"/>
        <a:ext cx="18686" cy="18686"/>
      </dsp:txXfrm>
    </dsp:sp>
    <dsp:sp modelId="{9F715C58-832D-44AD-BE26-52B71BFFC4FE}">
      <dsp:nvSpPr>
        <dsp:cNvPr id="0" name=""/>
        <dsp:cNvSpPr/>
      </dsp:nvSpPr>
      <dsp:spPr>
        <a:xfrm>
          <a:off x="2718509" y="3009936"/>
          <a:ext cx="1944928" cy="103725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ОРГАНЫ  САМОУПРАВЛЕНИЯ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«Детская школьная Дума»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Совет дружины  ДОО СНТ</a:t>
          </a:r>
          <a:endParaRPr lang="ru-RU" sz="1000" kern="1200" dirty="0" smtClean="0">
            <a:solidFill>
              <a:schemeClr val="bg1">
                <a:lumMod val="95000"/>
              </a:schemeClr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2769143" y="3060570"/>
        <a:ext cx="1843660" cy="935983"/>
      </dsp:txXfrm>
    </dsp:sp>
    <dsp:sp modelId="{1BF890A7-555A-45EF-A11D-03A631E54855}">
      <dsp:nvSpPr>
        <dsp:cNvPr id="0" name=""/>
        <dsp:cNvSpPr/>
      </dsp:nvSpPr>
      <dsp:spPr>
        <a:xfrm rot="11067861">
          <a:off x="1879388" y="2180781"/>
          <a:ext cx="88466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88466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1921410" y="2201904"/>
        <a:ext cx="4423" cy="4423"/>
      </dsp:txXfrm>
    </dsp:sp>
    <dsp:sp modelId="{B8C11C88-A224-40D0-9660-7874B6BFADAB}">
      <dsp:nvSpPr>
        <dsp:cNvPr id="0" name=""/>
        <dsp:cNvSpPr/>
      </dsp:nvSpPr>
      <dsp:spPr>
        <a:xfrm rot="10800000" flipV="1">
          <a:off x="0" y="1516923"/>
          <a:ext cx="1886306" cy="1221284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ОБЩЕСТВЕННЫЕ ОРГАНИЗАЦИИ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ФОРПОСТ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СОВЕТ ВЕТРЕРАНОВ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ТОС  №9,10</a:t>
          </a:r>
          <a:endParaRPr lang="ru-RU" sz="800" b="1" kern="1200" dirty="0"/>
        </a:p>
      </dsp:txBody>
      <dsp:txXfrm rot="-10800000">
        <a:off x="59618" y="1576541"/>
        <a:ext cx="1767070" cy="1102048"/>
      </dsp:txXfrm>
    </dsp:sp>
    <dsp:sp modelId="{3E65E484-2E50-4F00-80B6-42D5A0FD81A0}">
      <dsp:nvSpPr>
        <dsp:cNvPr id="0" name=""/>
        <dsp:cNvSpPr/>
      </dsp:nvSpPr>
      <dsp:spPr>
        <a:xfrm rot="8561900">
          <a:off x="1728661" y="2866756"/>
          <a:ext cx="729145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729145" y="23334"/>
              </a:lnTo>
            </a:path>
          </a:pathLst>
        </a:custGeom>
        <a:noFill/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2075005" y="2871863"/>
        <a:ext cx="36457" cy="36457"/>
      </dsp:txXfrm>
    </dsp:sp>
    <dsp:sp modelId="{4AB1FAA5-A100-4A5D-A0E5-E175E1A7770A}">
      <dsp:nvSpPr>
        <dsp:cNvPr id="0" name=""/>
        <dsp:cNvSpPr/>
      </dsp:nvSpPr>
      <dsp:spPr>
        <a:xfrm>
          <a:off x="13691" y="3009971"/>
          <a:ext cx="2294917" cy="118044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УЧРЕЖДЕНИЯ ДОПОЛНИТЕЛЬНОГО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2">
                  <a:lumMod val="50000"/>
                </a:schemeClr>
              </a:solidFill>
            </a:rPr>
            <a:t>ОБРАЗОВАНИЯ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ЦДТ г.Азнакаево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>
                  <a:lumMod val="95000"/>
                </a:schemeClr>
              </a:solidFill>
            </a:rPr>
            <a:t>ДЮСШ «Юбилейный»</a:t>
          </a:r>
          <a:endParaRPr lang="ru-RU" sz="8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71315" y="3067595"/>
        <a:ext cx="2179669" cy="1065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C5B77-9ACD-405C-A225-73CD95992D1E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1E0EE-8927-4872-9214-ED8BE17BD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18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45.jpeg"/><Relationship Id="rId5" Type="http://schemas.openxmlformats.org/officeDocument/2006/relationships/image" Target="../media/image3.jpeg"/><Relationship Id="rId10" Type="http://schemas.openxmlformats.org/officeDocument/2006/relationships/image" Target="../media/image44.jpeg"/><Relationship Id="rId4" Type="http://schemas.openxmlformats.org/officeDocument/2006/relationships/image" Target="../media/image2.jpe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7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52.jpeg"/><Relationship Id="rId5" Type="http://schemas.openxmlformats.org/officeDocument/2006/relationships/image" Target="../media/image3.jpeg"/><Relationship Id="rId10" Type="http://schemas.openxmlformats.org/officeDocument/2006/relationships/image" Target="../media/image51.jpeg"/><Relationship Id="rId4" Type="http://schemas.openxmlformats.org/officeDocument/2006/relationships/image" Target="../media/image2.jpeg"/><Relationship Id="rId9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oleObject" Target="../embeddings/oleObject1.bin"/><Relationship Id="rId3" Type="http://schemas.openxmlformats.org/officeDocument/2006/relationships/image" Target="../media/image1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4.png"/><Relationship Id="rId10" Type="http://schemas.openxmlformats.org/officeDocument/2006/relationships/image" Target="../media/image61.jpeg"/><Relationship Id="rId4" Type="http://schemas.openxmlformats.org/officeDocument/2006/relationships/image" Target="../media/image56.jpeg"/><Relationship Id="rId9" Type="http://schemas.openxmlformats.org/officeDocument/2006/relationships/image" Target="../media/image60.jpeg"/><Relationship Id="rId14" Type="http://schemas.openxmlformats.org/officeDocument/2006/relationships/image" Target="../media/image5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4.jpeg"/><Relationship Id="rId5" Type="http://schemas.openxmlformats.org/officeDocument/2006/relationships/image" Target="../media/image3.jpeg"/><Relationship Id="rId10" Type="http://schemas.openxmlformats.org/officeDocument/2006/relationships/image" Target="../media/image13.jpeg"/><Relationship Id="rId4" Type="http://schemas.openxmlformats.org/officeDocument/2006/relationships/image" Target="../media/image2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1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29.jpeg"/><Relationship Id="rId4" Type="http://schemas.openxmlformats.org/officeDocument/2006/relationships/image" Target="../media/image2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1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34.jpeg"/><Relationship Id="rId5" Type="http://schemas.openxmlformats.org/officeDocument/2006/relationships/image" Target="../media/image3.jpeg"/><Relationship Id="rId10" Type="http://schemas.openxmlformats.org/officeDocument/2006/relationships/image" Target="../media/image33.jpeg"/><Relationship Id="rId4" Type="http://schemas.openxmlformats.org/officeDocument/2006/relationships/image" Target="../media/image2.jpe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image" Target="../media/image37.jpeg"/><Relationship Id="rId12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3.jpeg"/><Relationship Id="rId15" Type="http://schemas.openxmlformats.org/officeDocument/2006/relationships/image" Target="../media/image40.jpe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jpeg"/><Relationship Id="rId9" Type="http://schemas.openxmlformats.org/officeDocument/2006/relationships/diagramData" Target="../diagrams/data1.xml"/><Relationship Id="rId1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3" y="-142900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554919" y="-3718589"/>
            <a:ext cx="677108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ВИЗИТНАЯ  КАРТОЧКА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2000240"/>
            <a:ext cx="5929354" cy="1170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ПРАВО НА ПОРЯДОК</a:t>
            </a:r>
            <a:endParaRPr lang="ru-RU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72396" y="3071810"/>
            <a:ext cx="1374724" cy="271464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785794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№9 г.Азнакаево»</a:t>
            </a:r>
          </a:p>
          <a:p>
            <a:pPr algn="ctr"/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Азнакаевского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муниципального района Республики Татарстан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5715016"/>
            <a:ext cx="1357322" cy="943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4"/>
          <a:srcRect l="12500" r="12500"/>
          <a:stretch>
            <a:fillRect/>
          </a:stretch>
        </p:blipFill>
        <p:spPr bwMode="auto">
          <a:xfrm>
            <a:off x="7572396" y="3857628"/>
            <a:ext cx="1357322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3635896" y="3286124"/>
            <a:ext cx="3936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7030A0"/>
                </a:solidFill>
              </a:rPr>
              <a:t>ОТРЯД  </a:t>
            </a:r>
          </a:p>
          <a:p>
            <a:r>
              <a:rPr lang="ru-RU" sz="2800" b="1" cap="all" dirty="0" err="1" smtClean="0">
                <a:solidFill>
                  <a:srgbClr val="7030A0"/>
                </a:solidFill>
              </a:rPr>
              <a:t>ПРОФИЛАКТИки</a:t>
            </a:r>
            <a:r>
              <a:rPr lang="ru-RU" sz="2800" b="1" cap="all" dirty="0" smtClean="0">
                <a:solidFill>
                  <a:srgbClr val="7030A0"/>
                </a:solidFill>
              </a:rPr>
              <a:t> ПРАВОНАРУШЕНИЙ</a:t>
            </a:r>
          </a:p>
          <a:p>
            <a:r>
              <a:rPr lang="ru-RU" sz="2800" b="1" cap="all" dirty="0" smtClean="0">
                <a:solidFill>
                  <a:srgbClr val="7030A0"/>
                </a:solidFill>
              </a:rPr>
              <a:t>«Форпост»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5500702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Руководитель отряда ППН</a:t>
            </a: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Заместитель директора по ВР</a:t>
            </a: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Бойчук Елена Сергеевна</a:t>
            </a:r>
          </a:p>
        </p:txBody>
      </p:sp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929586" y="-357214"/>
            <a:ext cx="1214414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F:\сайт 24-31окт\28 окт-битва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t="21416" r="33478"/>
          <a:stretch/>
        </p:blipFill>
        <p:spPr bwMode="auto">
          <a:xfrm>
            <a:off x="928662" y="1680362"/>
            <a:ext cx="2000264" cy="16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Работа\сайт 14 ноя-3 дека\23 ноября-сообщи где торгуют.png"/>
          <p:cNvPicPr>
            <a:picLocks noChangeAspect="1" noChangeArrowheads="1"/>
          </p:cNvPicPr>
          <p:nvPr/>
        </p:nvPicPr>
        <p:blipFill>
          <a:blip r:embed="rId7"/>
          <a:srcRect l="29246" t="3538" r="3537" b="50137"/>
          <a:stretch>
            <a:fillRect/>
          </a:stretch>
        </p:blipFill>
        <p:spPr bwMode="auto">
          <a:xfrm>
            <a:off x="857224" y="5063688"/>
            <a:ext cx="2143140" cy="1585143"/>
          </a:xfrm>
          <a:prstGeom prst="rect">
            <a:avLst/>
          </a:prstGeom>
          <a:noFill/>
        </p:spPr>
      </p:pic>
      <p:pic>
        <p:nvPicPr>
          <p:cNvPr id="22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8" cstate="print"/>
          <a:srcRect l="11111" t="4861" r="5556"/>
          <a:stretch>
            <a:fillRect/>
          </a:stretch>
        </p:blipFill>
        <p:spPr bwMode="auto">
          <a:xfrm>
            <a:off x="214282" y="-285776"/>
            <a:ext cx="1071570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Рисунок 18" descr="C:\Users\User\Desktop\IMG_20180413_120646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6" b="10762"/>
          <a:stretch/>
        </p:blipFill>
        <p:spPr bwMode="auto">
          <a:xfrm>
            <a:off x="838984" y="3418003"/>
            <a:ext cx="2796912" cy="1552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4.ОРГАНИЗАЦИЯ   ДОСУГА НЕСОВЕРШЕННОЛЕТНИХ  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928694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914790"/>
            <a:ext cx="1357322" cy="943210"/>
          </a:xfrm>
          <a:prstGeom prst="roundRect">
            <a:avLst>
              <a:gd name="adj" fmla="val 18268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858148" y="214290"/>
            <a:ext cx="1285852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Users\Админ\Desktop\сайт с 9.02-16.02\13 фев  зарница.jpg"/>
          <p:cNvPicPr>
            <a:picLocks noChangeAspect="1" noChangeArrowheads="1"/>
          </p:cNvPicPr>
          <p:nvPr/>
        </p:nvPicPr>
        <p:blipFill>
          <a:blip r:embed="rId7" cstate="print"/>
          <a:srcRect t="20646"/>
          <a:stretch>
            <a:fillRect/>
          </a:stretch>
        </p:blipFill>
        <p:spPr bwMode="auto">
          <a:xfrm>
            <a:off x="1428728" y="928670"/>
            <a:ext cx="2786082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4" descr="C:\Users\Админ\Desktop\мемориальн акция\DSCN1783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857224" y="3000372"/>
            <a:ext cx="2857520" cy="1958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C:\Users\Админ\Desktop\лена с флешки\фото гто ноябрь\соревн по наст теннису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2643182"/>
            <a:ext cx="2285984" cy="171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3" descr="C:\Users\Админ\Desktop\9 февр минифутбол.JPG"/>
          <p:cNvPicPr>
            <a:picLocks noChangeAspect="1" noChangeArrowheads="1"/>
          </p:cNvPicPr>
          <p:nvPr/>
        </p:nvPicPr>
        <p:blipFill>
          <a:blip r:embed="rId10" cstate="print"/>
          <a:srcRect l="19458" t="18868" r="6249"/>
          <a:stretch>
            <a:fillRect/>
          </a:stretch>
        </p:blipFill>
        <p:spPr bwMode="auto">
          <a:xfrm>
            <a:off x="4429124" y="928670"/>
            <a:ext cx="2786050" cy="1885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6" descr="C:\Users\Админ\Desktop\день открытых дверей\DSC_0013.JPG"/>
          <p:cNvPicPr>
            <a:picLocks noChangeAspect="1" noChangeArrowheads="1"/>
          </p:cNvPicPr>
          <p:nvPr/>
        </p:nvPicPr>
        <p:blipFill>
          <a:blip r:embed="rId11" cstate="print"/>
          <a:srcRect l="31200" t="31970" r="20969" b="24765"/>
          <a:stretch>
            <a:fillRect/>
          </a:stretch>
        </p:blipFill>
        <p:spPr bwMode="auto">
          <a:xfrm>
            <a:off x="4143372" y="5214950"/>
            <a:ext cx="3071834" cy="1882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5" descr="C:\Users\Админ\Desktop\таксима\DSC04739.JPG"/>
          <p:cNvPicPr>
            <a:picLocks noChangeAspect="1" noChangeArrowheads="1"/>
          </p:cNvPicPr>
          <p:nvPr/>
        </p:nvPicPr>
        <p:blipFill>
          <a:blip r:embed="rId12"/>
          <a:srcRect t="13636"/>
          <a:stretch>
            <a:fillRect/>
          </a:stretch>
        </p:blipFill>
        <p:spPr bwMode="auto">
          <a:xfrm>
            <a:off x="3786182" y="2928934"/>
            <a:ext cx="292895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" descr="H:\DSCN238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5072074"/>
            <a:ext cx="2928958" cy="1785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5.Информационно-просветительская деятельность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Админ\Desktop\фото прав тем с шафиг ир\IMG_20141122_0819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1357298"/>
            <a:ext cx="2571768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/>
          <a:srcRect l="43379" t="30206" r="25799" b="41476"/>
          <a:stretch>
            <a:fillRect/>
          </a:stretch>
        </p:blipFill>
        <p:spPr bwMode="auto">
          <a:xfrm>
            <a:off x="4071934" y="4357670"/>
            <a:ext cx="3286116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C:\Users\ReStart\Desktop\IMG_20170326_185613_HDR.jpg"/>
          <p:cNvPicPr>
            <a:picLocks noChangeAspect="1" noChangeArrowheads="1"/>
          </p:cNvPicPr>
          <p:nvPr/>
        </p:nvPicPr>
        <p:blipFill>
          <a:blip r:embed="rId9" cstate="print"/>
          <a:srcRect l="15212" t="5005" r="6958"/>
          <a:stretch>
            <a:fillRect/>
          </a:stretch>
        </p:blipFill>
        <p:spPr bwMode="auto">
          <a:xfrm>
            <a:off x="857224" y="3714752"/>
            <a:ext cx="3071834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3" descr="C:\Users\ReStart\Desktop\IMG_20170326_173217_HDR.jpg"/>
          <p:cNvPicPr>
            <a:picLocks noChangeAspect="1" noChangeArrowheads="1"/>
          </p:cNvPicPr>
          <p:nvPr/>
        </p:nvPicPr>
        <p:blipFill>
          <a:blip r:embed="rId10" cstate="print"/>
          <a:srcRect l="5189" r="6367"/>
          <a:stretch>
            <a:fillRect/>
          </a:stretch>
        </p:blipFill>
        <p:spPr bwMode="auto">
          <a:xfrm>
            <a:off x="3643306" y="1500174"/>
            <a:ext cx="2857520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2" descr="C:\Users\ReStart\Desktop\IMG_20170326_173229_HD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86512" y="2143116"/>
            <a:ext cx="2466964" cy="2243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УГОЛОК  ОТРЯДА ПРОФИЛАКТИКИ ПРАВОНАРУШЕНИЙ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ReStart\Desktop\IMG_20170326_185613_HDR.jpg"/>
          <p:cNvPicPr>
            <a:picLocks noChangeAspect="1" noChangeArrowheads="1"/>
          </p:cNvPicPr>
          <p:nvPr/>
        </p:nvPicPr>
        <p:blipFill>
          <a:blip r:embed="rId7" cstate="print"/>
          <a:srcRect l="15212" t="5005" r="6958"/>
          <a:stretch>
            <a:fillRect/>
          </a:stretch>
        </p:blipFill>
        <p:spPr bwMode="auto">
          <a:xfrm>
            <a:off x="928662" y="1643050"/>
            <a:ext cx="6572296" cy="521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032214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УГОЛОК  ОТРЯДА ПРОФИЛАКТИКИ ПРАВОНАРУШЕНИЙ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esktop\IMG-20190410-WA005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857" y="1460883"/>
            <a:ext cx="4896544" cy="515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УГОЛОК  ОТРЯДА ПРОФИЛАКТИКИ ПРАВОНАРУШЕНИЙ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User\Desktop\IMG-20190410-WA0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71612"/>
            <a:ext cx="6165304" cy="50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2118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85804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УГОЛОК  ОТРЯДА ПРОФИЛАКТИКИ ПРАВОНАРУШЕНИЙ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User\Desktop\IMG-20190410-WA005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496855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58952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3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857232"/>
            <a:ext cx="492443" cy="6000768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РЕЗУЛЬТАТЫ УЧАСТИЯ В КОНКУРСАХ СРЕДИ ОППН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4" cstate="print"/>
          <a:srcRect l="11111" t="4861" r="5556"/>
          <a:stretch>
            <a:fillRect/>
          </a:stretch>
        </p:blipFill>
        <p:spPr bwMode="auto">
          <a:xfrm>
            <a:off x="214282" y="214290"/>
            <a:ext cx="857256" cy="1214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Админ\Pictures\2015-02-26\001.jpg"/>
          <p:cNvPicPr>
            <a:picLocks noChangeAspect="1" noChangeArrowheads="1"/>
          </p:cNvPicPr>
          <p:nvPr/>
        </p:nvPicPr>
        <p:blipFill>
          <a:blip r:embed="rId6" cstate="print"/>
          <a:srcRect l="809" r="3704" b="4349"/>
          <a:stretch>
            <a:fillRect/>
          </a:stretch>
        </p:blipFill>
        <p:spPr bwMode="auto">
          <a:xfrm>
            <a:off x="1000100" y="1571612"/>
            <a:ext cx="1857388" cy="2428892"/>
          </a:xfrm>
          <a:prstGeom prst="rect">
            <a:avLst/>
          </a:prstGeom>
          <a:noFill/>
        </p:spPr>
      </p:pic>
      <p:pic>
        <p:nvPicPr>
          <p:cNvPr id="14" name="Picture 3" descr="C:\Users\Админ\Pictures\2015-02-26\002.jpg"/>
          <p:cNvPicPr>
            <a:picLocks noChangeAspect="1" noChangeArrowheads="1"/>
          </p:cNvPicPr>
          <p:nvPr/>
        </p:nvPicPr>
        <p:blipFill>
          <a:blip r:embed="rId7" cstate="print"/>
          <a:srcRect l="1534" t="4104" r="2980"/>
          <a:stretch>
            <a:fillRect/>
          </a:stretch>
        </p:blipFill>
        <p:spPr bwMode="auto">
          <a:xfrm>
            <a:off x="3143240" y="1571612"/>
            <a:ext cx="1785950" cy="2428892"/>
          </a:xfrm>
          <a:prstGeom prst="rect">
            <a:avLst/>
          </a:prstGeom>
          <a:noFill/>
        </p:spPr>
      </p:pic>
      <p:pic>
        <p:nvPicPr>
          <p:cNvPr id="15" name="Picture 2" descr="C:\Users\Админ\Pictures\2015-02-26\003.jpg"/>
          <p:cNvPicPr>
            <a:picLocks noChangeAspect="1" noChangeArrowheads="1"/>
          </p:cNvPicPr>
          <p:nvPr/>
        </p:nvPicPr>
        <p:blipFill>
          <a:blip r:embed="rId8" cstate="print"/>
          <a:srcRect l="2979" r="1534"/>
          <a:stretch>
            <a:fillRect/>
          </a:stretch>
        </p:blipFill>
        <p:spPr bwMode="auto">
          <a:xfrm>
            <a:off x="5000628" y="1571612"/>
            <a:ext cx="1928826" cy="2500330"/>
          </a:xfrm>
          <a:prstGeom prst="rect">
            <a:avLst/>
          </a:prstGeom>
          <a:noFill/>
        </p:spPr>
      </p:pic>
      <p:pic>
        <p:nvPicPr>
          <p:cNvPr id="17" name="Picture 2" descr="C:\Users\Админ\Pictures\2015-02-26\005.jpg"/>
          <p:cNvPicPr>
            <a:picLocks noChangeAspect="1" noChangeArrowheads="1"/>
          </p:cNvPicPr>
          <p:nvPr/>
        </p:nvPicPr>
        <p:blipFill>
          <a:blip r:embed="rId9" cstate="print"/>
          <a:srcRect l="2980" t="4104" r="1534"/>
          <a:stretch>
            <a:fillRect/>
          </a:stretch>
        </p:blipFill>
        <p:spPr bwMode="auto">
          <a:xfrm>
            <a:off x="1000100" y="4286256"/>
            <a:ext cx="1857388" cy="2571744"/>
          </a:xfrm>
          <a:prstGeom prst="rect">
            <a:avLst/>
          </a:prstGeom>
          <a:noFill/>
        </p:spPr>
      </p:pic>
      <p:pic>
        <p:nvPicPr>
          <p:cNvPr id="18" name="Picture 2" descr="C:\Users\Админ\Pictures\2015-02-26\007.jpg"/>
          <p:cNvPicPr>
            <a:picLocks noChangeAspect="1" noChangeArrowheads="1"/>
          </p:cNvPicPr>
          <p:nvPr/>
        </p:nvPicPr>
        <p:blipFill>
          <a:blip r:embed="rId10" cstate="print"/>
          <a:srcRect l="5150" t="2525" r="3704" b="1192"/>
          <a:stretch>
            <a:fillRect/>
          </a:stretch>
        </p:blipFill>
        <p:spPr bwMode="auto">
          <a:xfrm>
            <a:off x="3071802" y="4286256"/>
            <a:ext cx="1857388" cy="2571744"/>
          </a:xfrm>
          <a:prstGeom prst="rect">
            <a:avLst/>
          </a:prstGeom>
          <a:noFill/>
        </p:spPr>
      </p:pic>
      <p:pic>
        <p:nvPicPr>
          <p:cNvPr id="19" name="Picture 3" descr="C:\Users\Админ\Pictures\2015-02-26\006.jpg"/>
          <p:cNvPicPr>
            <a:picLocks noChangeAspect="1" noChangeArrowheads="1"/>
          </p:cNvPicPr>
          <p:nvPr/>
        </p:nvPicPr>
        <p:blipFill>
          <a:blip r:embed="rId11" cstate="print"/>
          <a:srcRect l="2170" t="3157" r="2343"/>
          <a:stretch>
            <a:fillRect/>
          </a:stretch>
        </p:blipFill>
        <p:spPr bwMode="auto">
          <a:xfrm>
            <a:off x="5000628" y="4357694"/>
            <a:ext cx="1857388" cy="2500306"/>
          </a:xfrm>
          <a:prstGeom prst="rect">
            <a:avLst/>
          </a:prstGeom>
          <a:noFill/>
        </p:spPr>
      </p:pic>
      <p:pic>
        <p:nvPicPr>
          <p:cNvPr id="20" name="Picture 2" descr="C:\Users\Админ\Pictures\2015-02-26\004.jpg"/>
          <p:cNvPicPr>
            <a:picLocks noChangeAspect="1" noChangeArrowheads="1"/>
          </p:cNvPicPr>
          <p:nvPr/>
        </p:nvPicPr>
        <p:blipFill>
          <a:blip r:embed="rId12" cstate="print"/>
          <a:srcRect l="2170" t="3157" r="2343"/>
          <a:stretch>
            <a:fillRect/>
          </a:stretch>
        </p:blipFill>
        <p:spPr bwMode="auto">
          <a:xfrm>
            <a:off x="7143768" y="1643050"/>
            <a:ext cx="1643106" cy="2382823"/>
          </a:xfrm>
          <a:prstGeom prst="rect">
            <a:avLst/>
          </a:prstGeom>
          <a:noFill/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7072330" y="4286256"/>
          <a:ext cx="1804980" cy="257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Acrobat Document" r:id="rId13" imgW="5676857" imgH="8019997" progId="AcroExch.Document.11">
                  <p:embed/>
                </p:oleObj>
              </mc:Choice>
              <mc:Fallback>
                <p:oleObj name="Acrobat Document" r:id="rId13" imgW="5676857" imgH="8019997" progId="AcroExch.Document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4286256"/>
                        <a:ext cx="1804980" cy="257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ЦЕЛИ И ЗАДАЧИ: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071570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5914790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357694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285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9" name="Прямоугольник 18"/>
          <p:cNvSpPr/>
          <p:nvPr/>
        </p:nvSpPr>
        <p:spPr>
          <a:xfrm>
            <a:off x="857224" y="785794"/>
            <a:ext cx="5143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cap="all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cap="all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cap="all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2008</a:t>
            </a:r>
            <a:r>
              <a:rPr lang="en-US" b="1" cap="all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 в МБОУ «СОШ №9 г.Азнакаево» 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 отряд профилактики правонарушений среди несовершеннолетних   «Форпост».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2016-2017 учебном году отряд состоит 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обучающихся 8-11 классов.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14348" y="2786058"/>
            <a:ext cx="57864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cap="all" dirty="0" smtClean="0">
              <a:solidFill>
                <a:srgbClr val="FF0000"/>
              </a:solidFill>
            </a:endParaRPr>
          </a:p>
          <a:p>
            <a:endParaRPr lang="ru-RU" b="1" cap="all" dirty="0" smtClean="0">
              <a:solidFill>
                <a:srgbClr val="FF0000"/>
              </a:solidFill>
            </a:endParaRPr>
          </a:p>
          <a:p>
            <a:r>
              <a:rPr lang="ru-RU" b="1" cap="all" dirty="0" smtClean="0">
                <a:solidFill>
                  <a:srgbClr val="FF0000"/>
                </a:solidFill>
              </a:rPr>
              <a:t>Цель отряда ППН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формированию 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законопослушного поведения 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несовершеннолетних.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85786" y="4071942"/>
            <a:ext cx="6643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cap="all" dirty="0" smtClean="0">
              <a:solidFill>
                <a:srgbClr val="FF0000"/>
              </a:solidFill>
            </a:endParaRPr>
          </a:p>
          <a:p>
            <a:r>
              <a:rPr lang="ru-RU" b="1" cap="all" dirty="0" smtClean="0">
                <a:solidFill>
                  <a:srgbClr val="FF0000"/>
                </a:solidFill>
              </a:rPr>
              <a:t>Задачи: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у подростков системы ценностей, ориентированной на ведение образа жизни, соответствующего нормам общества;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Пропаганда правовых знаний и здорового образа жизни среди учащихся;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Вовлечение учащихся в организованные формы досуга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/>
            <a:r>
              <a:rPr lang="ru-RU" b="1" dirty="0" smtClean="0">
                <a:solidFill>
                  <a:srgbClr val="C00000"/>
                </a:solidFill>
              </a:rPr>
              <a:t>             ДЕВИЗ: СМОТРИ В БУДУЩЕЕ - ЖИВИ НАСТОЯЩИМ!</a:t>
            </a:r>
            <a:endParaRPr lang="ru-RU" dirty="0"/>
          </a:p>
        </p:txBody>
      </p:sp>
      <p:pic>
        <p:nvPicPr>
          <p:cNvPr id="15" name="Объект 5" descr="C:\Users\User\Desktop\IMG-20190410-WA0055.jpg"/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56" b="40140"/>
          <a:stretch/>
        </p:blipFill>
        <p:spPr bwMode="auto">
          <a:xfrm>
            <a:off x="5220130" y="2686669"/>
            <a:ext cx="3672408" cy="1656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3" y="-142900"/>
            <a:ext cx="492443" cy="7000900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504299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ОТРЯДА: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-214338"/>
            <a:ext cx="1071570" cy="14287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5572140"/>
            <a:ext cx="1357322" cy="943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358082" y="3786190"/>
            <a:ext cx="1500198" cy="1643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86710" y="0"/>
            <a:ext cx="1143008" cy="12144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3857620" y="2714620"/>
            <a:ext cx="1000132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2642380" y="3001166"/>
            <a:ext cx="1285884" cy="141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2000232" y="2285992"/>
            <a:ext cx="857256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F:\лена\2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1"/>
          <a:stretch/>
        </p:blipFill>
        <p:spPr bwMode="auto">
          <a:xfrm>
            <a:off x="2500298" y="928671"/>
            <a:ext cx="1428760" cy="1714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571472" y="1142984"/>
            <a:ext cx="20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Куратор ОППН  «Форпост»  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Зам.директора по В.Р.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Бойчук Е.С.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14348" y="4500570"/>
            <a:ext cx="2357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Командир ОППН  «Форпост»                      </a:t>
            </a:r>
            <a:r>
              <a:rPr lang="ru-RU" sz="1600" b="1" dirty="0" err="1" smtClean="0">
                <a:solidFill>
                  <a:srgbClr val="0070C0"/>
                </a:solidFill>
              </a:rPr>
              <a:t>Гуломов</a:t>
            </a:r>
            <a:r>
              <a:rPr lang="ru-RU" sz="1600" b="1" dirty="0" smtClean="0">
                <a:solidFill>
                  <a:srgbClr val="0070C0"/>
                </a:solidFill>
              </a:rPr>
              <a:t> Булат</a:t>
            </a:r>
          </a:p>
        </p:txBody>
      </p:sp>
      <p:sp>
        <p:nvSpPr>
          <p:cNvPr id="39" name="Прямоугольник 38"/>
          <p:cNvSpPr/>
          <p:nvPr/>
        </p:nvSpPr>
        <p:spPr>
          <a:xfrm rot="10800000" flipV="1">
            <a:off x="2643174" y="5664053"/>
            <a:ext cx="2214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Зам. командира ОППН  «Форпост»</a:t>
            </a:r>
          </a:p>
          <a:p>
            <a:r>
              <a:rPr lang="ru-RU" sz="1600" b="1" dirty="0" err="1" smtClean="0">
                <a:solidFill>
                  <a:srgbClr val="0070C0"/>
                </a:solidFill>
              </a:rPr>
              <a:t>Магданов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</a:rPr>
              <a:t>Айнур</a:t>
            </a:r>
            <a:endParaRPr lang="ru-RU" sz="1600" b="1" dirty="0" smtClean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786314" y="4786322"/>
            <a:ext cx="2571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Ответственный за пропаганду правовых знаний                                     </a:t>
            </a:r>
            <a:r>
              <a:rPr lang="ru-RU" sz="1600" b="1" dirty="0" err="1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Гараева</a:t>
            </a:r>
            <a:r>
              <a:rPr lang="ru-RU" sz="16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 Розалина</a:t>
            </a:r>
            <a:endParaRPr lang="ru-RU" sz="16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2" name="Picture 2" descr="C:\Users\ReStart\Desktop\3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2330" y="1928802"/>
            <a:ext cx="2071670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4" name="Прямоугольник 43"/>
          <p:cNvSpPr/>
          <p:nvPr/>
        </p:nvSpPr>
        <p:spPr>
          <a:xfrm>
            <a:off x="6572264" y="1285860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 smtClean="0">
                <a:solidFill>
                  <a:srgbClr val="0070C0"/>
                </a:solidFill>
              </a:rPr>
              <a:t>Директор школы </a:t>
            </a:r>
            <a:r>
              <a:rPr lang="ru-RU" sz="1600" dirty="0" err="1" smtClean="0">
                <a:solidFill>
                  <a:srgbClr val="0070C0"/>
                </a:solidFill>
              </a:rPr>
              <a:t>Хамидуллин</a:t>
            </a:r>
            <a:r>
              <a:rPr lang="ru-RU" sz="1600" dirty="0" smtClean="0">
                <a:solidFill>
                  <a:srgbClr val="0070C0"/>
                </a:solidFill>
              </a:rPr>
              <a:t>  Г.М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rot="10800000" flipV="1">
            <a:off x="3929058" y="1714488"/>
            <a:ext cx="1357322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Users\Админ\Desktop\IMG_20170405_100202_HDR.jpg"/>
          <p:cNvPicPr>
            <a:picLocks noChangeAspect="1" noChangeArrowheads="1"/>
          </p:cNvPicPr>
          <p:nvPr/>
        </p:nvPicPr>
        <p:blipFill>
          <a:blip r:embed="rId9" cstate="print"/>
          <a:srcRect l="38207" t="28590" r="12264" b="12447"/>
          <a:stretch>
            <a:fillRect/>
          </a:stretch>
        </p:blipFill>
        <p:spPr bwMode="auto">
          <a:xfrm>
            <a:off x="5072066" y="785794"/>
            <a:ext cx="164307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" descr="C:\Users\User\Desktop\IMG_20180925_100938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4" t="15715" r="16046" b="52004"/>
          <a:stretch/>
        </p:blipFill>
        <p:spPr bwMode="auto">
          <a:xfrm>
            <a:off x="1067723" y="2821777"/>
            <a:ext cx="1361136" cy="159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User\Desktop\IMG_20180925_100938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4" t="18703" r="38221" b="47521"/>
          <a:stretch/>
        </p:blipFill>
        <p:spPr bwMode="auto">
          <a:xfrm>
            <a:off x="2857488" y="3650861"/>
            <a:ext cx="1285884" cy="145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User\Desktop\IMG_20180925_115320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9" t="24054" r="43188" b="47941"/>
          <a:stretch/>
        </p:blipFill>
        <p:spPr bwMode="auto">
          <a:xfrm>
            <a:off x="4689492" y="3071810"/>
            <a:ext cx="1382706" cy="13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ЭТАПЫ РАЗВИТИЯ ОТРЯДА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000132" cy="1285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5914790"/>
            <a:ext cx="1357322" cy="943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286256"/>
            <a:ext cx="1357322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00100" y="1214420"/>
            <a:ext cx="54292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I. </a:t>
            </a:r>
            <a:r>
              <a:rPr lang="ru-RU" b="1" dirty="0" smtClean="0">
                <a:solidFill>
                  <a:srgbClr val="FF0000"/>
                </a:solidFill>
              </a:rPr>
              <a:t>2008-2011г </a:t>
            </a:r>
            <a:r>
              <a:rPr lang="ru-RU" b="1" cap="all" dirty="0" smtClean="0">
                <a:solidFill>
                  <a:srgbClr val="FF0000"/>
                </a:solidFill>
              </a:rPr>
              <a:t>ФОРМИРОВАНИЕ</a:t>
            </a:r>
            <a:endParaRPr lang="ru-RU" b="1" cap="all" dirty="0" smtClean="0">
              <a:solidFill>
                <a:srgbClr val="C0504D">
                  <a:lumMod val="50000"/>
                </a:srgbClr>
              </a:solidFill>
            </a:endParaRPr>
          </a:p>
          <a:p>
            <a:pPr marL="514350" lvl="0" indent="-51435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-Организация и планирование работы  на уровне ОУ</a:t>
            </a:r>
          </a:p>
          <a:p>
            <a:pPr marL="514350" lvl="0" indent="-51435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-участие в городском конкурсе среди отрядов   профилактики правонарушений.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II. </a:t>
            </a:r>
            <a:r>
              <a:rPr lang="ru-RU" b="1" dirty="0" smtClean="0">
                <a:solidFill>
                  <a:srgbClr val="FF0000"/>
                </a:solidFill>
              </a:rPr>
              <a:t>2011-2014г </a:t>
            </a:r>
            <a:r>
              <a:rPr lang="ru-RU" b="1" cap="all" dirty="0" smtClean="0">
                <a:solidFill>
                  <a:srgbClr val="FF0000"/>
                </a:solidFill>
              </a:rPr>
              <a:t> СТАНОВЛЕНИЕ</a:t>
            </a:r>
          </a:p>
          <a:p>
            <a:pPr marL="514350" lvl="0" indent="-51435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-Организация и планирование работы  на уровне  ОУ и муниципального района</a:t>
            </a:r>
          </a:p>
          <a:p>
            <a:pPr marL="514350" lvl="0" indent="-51435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-Участие в городском конкурсе среди отрядов   профилактики правонарушений.</a:t>
            </a:r>
            <a:endParaRPr lang="ru-RU" b="1" cap="all" dirty="0" smtClean="0">
              <a:solidFill>
                <a:srgbClr val="C0504D">
                  <a:lumMod val="50000"/>
                </a:srgbClr>
              </a:solidFill>
            </a:endParaRPr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III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2014-2018г </a:t>
            </a:r>
            <a:r>
              <a:rPr lang="ru-RU" b="1" cap="all" dirty="0" smtClean="0">
                <a:solidFill>
                  <a:srgbClr val="FF0000"/>
                </a:solidFill>
              </a:rPr>
              <a:t>функционирование</a:t>
            </a:r>
            <a:r>
              <a:rPr lang="en-US" b="1" cap="all" dirty="0" smtClean="0">
                <a:solidFill>
                  <a:srgbClr val="FF0000"/>
                </a:solidFill>
              </a:rPr>
              <a:t> </a:t>
            </a:r>
            <a:endParaRPr lang="ru-RU" b="1" cap="all" dirty="0" smtClean="0">
              <a:solidFill>
                <a:srgbClr val="FF0000"/>
              </a:solidFill>
            </a:endParaRPr>
          </a:p>
          <a:p>
            <a:pPr marL="457200" lvl="0" indent="-45720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-Самостоятельное планирование</a:t>
            </a:r>
          </a:p>
          <a:p>
            <a:pPr marL="457200" lvl="0" indent="-45720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-Самостоятельная организация </a:t>
            </a:r>
          </a:p>
          <a:p>
            <a:pPr marL="457200" lvl="0" indent="-45720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	работы отряда.</a:t>
            </a:r>
          </a:p>
          <a:p>
            <a:pPr marL="457200" lvl="0" indent="-45720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ОППН – самостоятельная структура в   органах самоуправления ОУ</a:t>
            </a:r>
          </a:p>
          <a:p>
            <a:pPr marL="457200" lvl="0" indent="-457200"/>
            <a:r>
              <a:rPr lang="ru-RU" b="1" cap="all" dirty="0" smtClean="0">
                <a:solidFill>
                  <a:schemeClr val="accent5">
                    <a:lumMod val="50000"/>
                  </a:schemeClr>
                </a:solidFill>
              </a:rPr>
              <a:t>-Постоянное участие  и призовые места в городском конкурсе среди отрядов   профилактики правонарушений.</a:t>
            </a:r>
          </a:p>
        </p:txBody>
      </p:sp>
      <p:pic>
        <p:nvPicPr>
          <p:cNvPr id="4098" name="Picture 2" descr="C:\Работа\сайт 24-31окт\28 окт-встреч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1928802"/>
            <a:ext cx="2786082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СИМВОЛИКА И АТРИБУТИКА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142852"/>
            <a:ext cx="928694" cy="1214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5000612"/>
            <a:ext cx="2286016" cy="1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4000496" y="1714488"/>
            <a:ext cx="1928826" cy="2286016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one\Desktop\оппн песн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857364"/>
            <a:ext cx="2762837" cy="45259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7" name="Содержимое 17"/>
          <p:cNvSpPr txBox="1">
            <a:spLocks/>
          </p:cNvSpPr>
          <p:nvPr/>
        </p:nvSpPr>
        <p:spPr>
          <a:xfrm>
            <a:off x="6143636" y="1857364"/>
            <a:ext cx="2786082" cy="2928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 err="1"/>
              <a:t>Речёвка</a:t>
            </a:r>
            <a:r>
              <a:rPr lang="ru-RU" b="1" dirty="0"/>
              <a:t> ОППН</a:t>
            </a:r>
            <a:endParaRPr lang="ru-RU" dirty="0"/>
          </a:p>
          <a:p>
            <a:r>
              <a:rPr lang="ru-RU" b="1" dirty="0"/>
              <a:t>Раз, два, три, четыре,</a:t>
            </a:r>
            <a:endParaRPr lang="ru-RU" dirty="0"/>
          </a:p>
          <a:p>
            <a:r>
              <a:rPr lang="ru-RU" b="1" dirty="0"/>
              <a:t>Три, четыре, раз, два!</a:t>
            </a:r>
            <a:endParaRPr lang="ru-RU" dirty="0"/>
          </a:p>
          <a:p>
            <a:r>
              <a:rPr lang="ru-RU" b="1" dirty="0"/>
              <a:t>Кто шагает дружно в ряд?</a:t>
            </a:r>
            <a:endParaRPr lang="ru-RU" dirty="0"/>
          </a:p>
          <a:p>
            <a:r>
              <a:rPr lang="ru-RU" b="1" dirty="0"/>
              <a:t>«Форпост»-наш отряд</a:t>
            </a:r>
            <a:r>
              <a:rPr lang="ru-RU" b="1" dirty="0" smtClean="0"/>
              <a:t>!</a:t>
            </a:r>
          </a:p>
          <a:p>
            <a:endParaRPr lang="ru-RU" dirty="0"/>
          </a:p>
          <a:p>
            <a:r>
              <a:rPr lang="ru-RU" b="1" dirty="0"/>
              <a:t>В коридоре </a:t>
            </a:r>
            <a:r>
              <a:rPr lang="ru-RU" b="1" dirty="0" err="1"/>
              <a:t>тихо,тихо</a:t>
            </a:r>
            <a:endParaRPr lang="ru-RU" dirty="0"/>
          </a:p>
          <a:p>
            <a:r>
              <a:rPr lang="ru-RU" b="1" dirty="0"/>
              <a:t>Не шумят ребята лихо.</a:t>
            </a:r>
            <a:endParaRPr lang="ru-RU" dirty="0"/>
          </a:p>
          <a:p>
            <a:r>
              <a:rPr lang="ru-RU" b="1" dirty="0"/>
              <a:t>Наш отряд идет в наряд,</a:t>
            </a:r>
            <a:endParaRPr lang="ru-RU" dirty="0"/>
          </a:p>
          <a:p>
            <a:r>
              <a:rPr lang="ru-RU" b="1" dirty="0"/>
              <a:t>Нарушитель нам не рад.</a:t>
            </a:r>
            <a:endParaRPr lang="ru-RU" dirty="0"/>
          </a:p>
          <a:p>
            <a:r>
              <a:rPr lang="ru-RU" dirty="0"/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Содержимое 17"/>
          <p:cNvSpPr txBox="1">
            <a:spLocks/>
          </p:cNvSpPr>
          <p:nvPr/>
        </p:nvSpPr>
        <p:spPr>
          <a:xfrm>
            <a:off x="3357554" y="1142984"/>
            <a:ext cx="3214710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Наша  </a:t>
            </a:r>
            <a:r>
              <a:rPr lang="ru-RU" sz="2800" b="1" dirty="0" smtClean="0">
                <a:solidFill>
                  <a:srgbClr val="00B0F0"/>
                </a:solidFill>
              </a:rPr>
              <a:t>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эмблема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Содержимое 17"/>
          <p:cNvSpPr txBox="1">
            <a:spLocks/>
          </p:cNvSpPr>
          <p:nvPr/>
        </p:nvSpPr>
        <p:spPr>
          <a:xfrm>
            <a:off x="3786182" y="4286256"/>
            <a:ext cx="2214578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Наш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девиз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НАПРАВЛЕНИЯ ДЕЯТЕЛЬНОСТИ</a:t>
            </a:r>
            <a:endParaRPr lang="ru-RU" sz="2000" b="1" dirty="0">
              <a:ln w="11430">
                <a:solidFill>
                  <a:srgbClr val="C0504D">
                    <a:lumMod val="75000"/>
                  </a:srgbClr>
                </a:solidFill>
              </a:ln>
              <a:solidFill>
                <a:srgbClr val="C0504D">
                  <a:lumMod val="75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000132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6143644"/>
            <a:ext cx="1357322" cy="943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4500570"/>
            <a:ext cx="1357322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858148" y="214290"/>
            <a:ext cx="1071570" cy="13573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4" name="Прямоугольник 13"/>
          <p:cNvSpPr/>
          <p:nvPr/>
        </p:nvSpPr>
        <p:spPr>
          <a:xfrm>
            <a:off x="1357290" y="1214422"/>
            <a:ext cx="3500462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Пропаганда правовых знаний.</a:t>
            </a:r>
            <a:endParaRPr lang="en-US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Реализация республиканского  проекта «Самостоятельные дети».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Взаимодействие  с социальными партнерами по вопросам предупреждения и пресечения правонарушений среди несовершеннолетних.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Организация  досуга несовершеннолетних.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Информационно просветительская деятельность.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Админ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 l="2232" r="4160" b="14409"/>
          <a:stretch>
            <a:fillRect/>
          </a:stretch>
        </p:blipFill>
        <p:spPr bwMode="auto">
          <a:xfrm>
            <a:off x="5429256" y="2857496"/>
            <a:ext cx="2643174" cy="1643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3" descr="C:\Users\Админ\Desktop\рабочий стол не трогать\дети россии\DSCN1601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786314" y="928670"/>
            <a:ext cx="2857520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3" descr="C:\Users\Админ\Desktop\фото прав тем с шафиг ир\IMG_20141011_081347.jpg"/>
          <p:cNvPicPr>
            <a:picLocks noChangeAspect="1" noChangeArrowheads="1"/>
          </p:cNvPicPr>
          <p:nvPr/>
        </p:nvPicPr>
        <p:blipFill>
          <a:blip r:embed="rId9" cstate="print"/>
          <a:srcRect l="25156" t="33129" r="19699" b="9288"/>
          <a:stretch>
            <a:fillRect/>
          </a:stretch>
        </p:blipFill>
        <p:spPr bwMode="auto">
          <a:xfrm>
            <a:off x="4786314" y="4714884"/>
            <a:ext cx="2786082" cy="2143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492443" cy="6572272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504D">
                    <a:lumMod val="75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 ПРОПАГАНДА ПРАВОВЫХ ЗНАНИЙ</a:t>
            </a:r>
            <a:endParaRPr lang="ru-RU" sz="2000" b="1" dirty="0">
              <a:ln w="11430">
                <a:solidFill>
                  <a:srgbClr val="C0504D">
                    <a:lumMod val="75000"/>
                  </a:srgbClr>
                </a:solidFill>
              </a:ln>
              <a:solidFill>
                <a:srgbClr val="C0504D">
                  <a:lumMod val="75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000132" cy="11430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6143644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00958" y="4500570"/>
            <a:ext cx="1357322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929586" y="285728"/>
            <a:ext cx="1000132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714348" y="1285860"/>
            <a:ext cx="35719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cap="all" dirty="0" smtClean="0">
              <a:solidFill>
                <a:srgbClr val="FF0000"/>
              </a:solidFill>
            </a:endParaRPr>
          </a:p>
          <a:p>
            <a:endParaRPr lang="ru-RU" b="1" cap="all" dirty="0">
              <a:solidFill>
                <a:srgbClr val="FF0000"/>
              </a:solidFill>
            </a:endParaRPr>
          </a:p>
          <a:p>
            <a:r>
              <a:rPr lang="ru-RU" b="1" cap="all" dirty="0" smtClean="0">
                <a:solidFill>
                  <a:srgbClr val="FF0000"/>
                </a:solidFill>
              </a:rPr>
              <a:t>Классные часы ,беседы </a:t>
            </a:r>
          </a:p>
          <a:p>
            <a:r>
              <a:rPr lang="ru-RU" b="1" cap="all" dirty="0" smtClean="0">
                <a:solidFill>
                  <a:srgbClr val="FF0000"/>
                </a:solidFill>
              </a:rPr>
              <a:t>на правовые темы: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Мы в ответе за свою жизнь;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Экстремизму нет;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  дымящей сигаретой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уходит жизнь;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Мир без наркотиков;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Десять нет;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Умей отвечать за свои поступки;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Портрет успешного человека;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Я выбираю жизнь;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Мои права и обязанности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Административная и уголовная ответственность</a:t>
            </a:r>
          </a:p>
          <a:p>
            <a:endParaRPr lang="ru-RU" dirty="0"/>
          </a:p>
        </p:txBody>
      </p:sp>
      <p:pic>
        <p:nvPicPr>
          <p:cNvPr id="14" name="Picture 2" descr="C:\Users\Админ\Desktop\фото прав тем с шафиг ир\IMG_20141011_081507.jpg"/>
          <p:cNvPicPr>
            <a:picLocks noChangeAspect="1" noChangeArrowheads="1"/>
          </p:cNvPicPr>
          <p:nvPr/>
        </p:nvPicPr>
        <p:blipFill>
          <a:blip r:embed="rId7" cstate="print"/>
          <a:srcRect t="21515"/>
          <a:stretch>
            <a:fillRect/>
          </a:stretch>
        </p:blipFill>
        <p:spPr bwMode="auto">
          <a:xfrm>
            <a:off x="4857752" y="928670"/>
            <a:ext cx="2643206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2" descr="C:\Работа\лилия фото\IMG_20161117_114407.jpg"/>
          <p:cNvPicPr>
            <a:picLocks noChangeAspect="1" noChangeArrowheads="1"/>
          </p:cNvPicPr>
          <p:nvPr/>
        </p:nvPicPr>
        <p:blipFill>
          <a:blip r:embed="rId8" cstate="print"/>
          <a:srcRect l="24047" t="30904" r="8762"/>
          <a:stretch>
            <a:fillRect/>
          </a:stretch>
        </p:blipFill>
        <p:spPr bwMode="auto">
          <a:xfrm>
            <a:off x="4286248" y="4500570"/>
            <a:ext cx="3000396" cy="2093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2" descr="C:\Работа\лилия фото\IMG_20161117_115439.jpg"/>
          <p:cNvPicPr>
            <a:picLocks noChangeAspect="1" noChangeArrowheads="1"/>
          </p:cNvPicPr>
          <p:nvPr/>
        </p:nvPicPr>
        <p:blipFill>
          <a:blip r:embed="rId9" cstate="print"/>
          <a:srcRect l="17168" t="31279" r="22650"/>
          <a:stretch>
            <a:fillRect/>
          </a:stretch>
        </p:blipFill>
        <p:spPr bwMode="auto">
          <a:xfrm>
            <a:off x="6215074" y="2714620"/>
            <a:ext cx="2643174" cy="1714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2" descr="Новости - РуссоБалт - Страница 6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71934" y="3071810"/>
            <a:ext cx="2000264" cy="1285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492443" cy="6429396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718689" y="-3289985"/>
            <a:ext cx="492443" cy="7929621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РЕАЛИЗАЦИЯ РЕСПУБЛИКАНСКОГО ПРОЕКТА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14282" y="214290"/>
            <a:ext cx="1000132" cy="128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5914790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00958" y="4214818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715272" y="214290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БАЛЫКХАНОВ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2285992"/>
            <a:ext cx="150019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E:\фото в контакте\1 дек акция смс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28" y="1000108"/>
            <a:ext cx="285752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C:\Documents and Settings\user\Рабочий стол\желтый автобус\DSCN17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1000108"/>
            <a:ext cx="2930751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6" descr="C:\Documents and Settings\user\Рабочий стол\фото акция смсздоровая мама\IMG_20141127_14264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4414" y="2857496"/>
            <a:ext cx="307183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C:\Users\User\Desktop\фото здор пробежка\IMG_20161010_1416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2857496"/>
            <a:ext cx="2928958" cy="2025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Админ\Downloads\24 ноября-здоровая мама-здор  реб.png"/>
          <p:cNvPicPr>
            <a:picLocks noChangeAspect="1" noChangeArrowheads="1"/>
          </p:cNvPicPr>
          <p:nvPr/>
        </p:nvPicPr>
        <p:blipFill>
          <a:blip r:embed="rId12"/>
          <a:srcRect l="3420" t="59488" r="50589" b="4147"/>
          <a:stretch>
            <a:fillRect/>
          </a:stretch>
        </p:blipFill>
        <p:spPr bwMode="auto">
          <a:xfrm>
            <a:off x="4500562" y="4929198"/>
            <a:ext cx="2786082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3" descr="C:\Users\Админ\Downloads\1 дек-количество свечек зависит.png"/>
          <p:cNvPicPr>
            <a:picLocks noChangeAspect="1" noChangeArrowheads="1"/>
          </p:cNvPicPr>
          <p:nvPr/>
        </p:nvPicPr>
        <p:blipFill>
          <a:blip r:embed="rId13"/>
          <a:srcRect l="4239" t="2812" r="1747" b="51989"/>
          <a:stretch>
            <a:fillRect/>
          </a:stretch>
        </p:blipFill>
        <p:spPr bwMode="auto">
          <a:xfrm>
            <a:off x="1357290" y="5072050"/>
            <a:ext cx="314327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Рисунок1.jpg"/>
          <p:cNvPicPr>
            <a:picLocks noChangeAspect="1" noChangeArrowheads="1"/>
          </p:cNvPicPr>
          <p:nvPr/>
        </p:nvPicPr>
        <p:blipFill>
          <a:blip r:embed="rId2"/>
          <a:srcRect l="8383" t="11228" r="17430" b="1724"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492443" cy="6643710"/>
          </a:xfrm>
          <a:prstGeom prst="rect">
            <a:avLst/>
          </a:prstGeom>
          <a:solidFill>
            <a:srgbClr val="CBDCA8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ОППН  «Форпост»  МБОУ «СОШ№9 г.Азнакаево»</a:t>
            </a: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932966" y="-3718589"/>
            <a:ext cx="492443" cy="7929622"/>
          </a:xfrm>
          <a:prstGeom prst="rect">
            <a:avLst/>
          </a:prstGeom>
          <a:solidFill>
            <a:srgbClr val="CDDEAC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ru-RU" sz="2000" b="1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3.ВЗАИМОДЕЙСТВИЕ  </a:t>
            </a:r>
            <a:endParaRPr lang="ru-RU" sz="2000" b="1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 descr="C:\Users\Админ\Pictures\шеврон 9 шк.jpg"/>
          <p:cNvPicPr>
            <a:picLocks noChangeAspect="1" noChangeArrowheads="1"/>
          </p:cNvPicPr>
          <p:nvPr/>
        </p:nvPicPr>
        <p:blipFill>
          <a:blip r:embed="rId3" cstate="print"/>
          <a:srcRect l="11111" t="4861" r="5556"/>
          <a:stretch>
            <a:fillRect/>
          </a:stretch>
        </p:blipFill>
        <p:spPr bwMode="auto">
          <a:xfrm>
            <a:off x="285720" y="-214338"/>
            <a:ext cx="1143008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4" descr="C:\Users\one\Desktop\груздева\в работе\деви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572140"/>
            <a:ext cx="1357322" cy="943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Админ\Desktop\80058-forpost-isakovo.jpg"/>
          <p:cNvPicPr>
            <a:picLocks noChangeAspect="1" noChangeArrowheads="1"/>
          </p:cNvPicPr>
          <p:nvPr/>
        </p:nvPicPr>
        <p:blipFill>
          <a:blip r:embed="rId5"/>
          <a:srcRect l="12500" r="12500"/>
          <a:stretch>
            <a:fillRect/>
          </a:stretch>
        </p:blipFill>
        <p:spPr bwMode="auto">
          <a:xfrm>
            <a:off x="7572396" y="3857628"/>
            <a:ext cx="1357322" cy="1500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4" descr="C:\Users\Админ\Desktop\aznakaev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47" r="9090" b="5063"/>
          <a:stretch>
            <a:fillRect/>
          </a:stretch>
        </p:blipFill>
        <p:spPr bwMode="auto">
          <a:xfrm>
            <a:off x="7643834" y="-285776"/>
            <a:ext cx="1214446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Админ\Pictures\2015-02-26\010.jpg"/>
          <p:cNvPicPr>
            <a:picLocks noChangeAspect="1" noChangeArrowheads="1"/>
          </p:cNvPicPr>
          <p:nvPr/>
        </p:nvPicPr>
        <p:blipFill>
          <a:blip r:embed="rId7" cstate="print"/>
          <a:srcRect l="34325" t="38922" r="44025" b="30996"/>
          <a:stretch>
            <a:fillRect/>
          </a:stretch>
        </p:blipFill>
        <p:spPr bwMode="auto">
          <a:xfrm>
            <a:off x="5429256" y="4500570"/>
            <a:ext cx="2071702" cy="1714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2" descr="C:\Работа\9 шк мероп по пдд 14.10.16\IMG_20161014_1125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1714488"/>
            <a:ext cx="2286048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619683773"/>
              </p:ext>
            </p:extLst>
          </p:nvPr>
        </p:nvGraphicFramePr>
        <p:xfrm>
          <a:off x="1214414" y="428604"/>
          <a:ext cx="549843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8" name="Рисунок 17" descr="C:\Users\User\Desktop\IMG_20190410_110130.jp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r="9706" b="18412"/>
          <a:stretch/>
        </p:blipFill>
        <p:spPr bwMode="auto">
          <a:xfrm>
            <a:off x="706725" y="4867290"/>
            <a:ext cx="2137083" cy="1409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Users\User\Desktop\IMG_20181120_140706_HDR.jp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7"/>
          <a:stretch/>
        </p:blipFill>
        <p:spPr bwMode="auto">
          <a:xfrm>
            <a:off x="3059832" y="4682780"/>
            <a:ext cx="1962150" cy="1446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634</Words>
  <Application>Microsoft Office PowerPoint</Application>
  <PresentationFormat>Экран (4:3)</PresentationFormat>
  <Paragraphs>136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12</cp:revision>
  <dcterms:created xsi:type="dcterms:W3CDTF">2017-03-26T06:44:13Z</dcterms:created>
  <dcterms:modified xsi:type="dcterms:W3CDTF">2019-04-10T18:14:03Z</dcterms:modified>
</cp:coreProperties>
</file>